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2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0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04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9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47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67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68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52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938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750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07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4C12901-9FCC-461E-A64A-89B4791235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F891EB-ED45-44C3-95D6-FFB2EC07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A385B8-7C85-4CE0-AE3A-00EB627B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ECDB1-666C-4CEF-9264-78877C751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205" y="804519"/>
            <a:ext cx="3241820" cy="44313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0" i="0" kern="1200" cap="all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Personal Behaviors and outcomes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9AF263B-E208-40DF-A182-5193478DC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45156" y="890353"/>
            <a:ext cx="0" cy="45720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05F2DF1C-F478-4641-867A-39B12C2B5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3044" y="804519"/>
            <a:ext cx="7417424" cy="4864760"/>
          </a:xfr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/>
              <a:t>Every student needs 2 post-it notes</a:t>
            </a:r>
          </a:p>
          <a:p>
            <a:pPr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1" u="sng" dirty="0"/>
              <a:t>THINK:</a:t>
            </a:r>
            <a:r>
              <a:rPr lang="en-US" dirty="0"/>
              <a:t>  What are 2 activities you do outside of school?</a:t>
            </a:r>
          </a:p>
          <a:p>
            <a:pPr>
              <a:lnSpc>
                <a:spcPct val="110000"/>
              </a:lnSpc>
            </a:pPr>
            <a:r>
              <a:rPr lang="en-US" dirty="0"/>
              <a:t>	(Keep it appropriate… homework, video games, 	walks, listening to music, </a:t>
            </a:r>
            <a:r>
              <a:rPr lang="en-US" dirty="0" err="1"/>
              <a:t>etc</a:t>
            </a:r>
            <a:endParaRPr lang="en-US" dirty="0"/>
          </a:p>
          <a:p>
            <a:pPr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1" u="sng" dirty="0"/>
              <a:t>Identify</a:t>
            </a:r>
            <a:r>
              <a:rPr lang="en-US" dirty="0"/>
              <a:t>:  Place the post-it note in the appropriate 	category (healthy or unhealthy)</a:t>
            </a:r>
          </a:p>
          <a:p>
            <a:pPr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1" u="sng" dirty="0"/>
              <a:t>Discuss:</a:t>
            </a:r>
            <a:r>
              <a:rPr lang="en-US" dirty="0"/>
              <a:t>  explain why behaviors fit into either category</a:t>
            </a:r>
          </a:p>
          <a:p>
            <a:pPr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1" u="sng" dirty="0"/>
              <a:t>Analyze</a:t>
            </a:r>
            <a:r>
              <a:rPr lang="en-US" dirty="0"/>
              <a:t>:  What could be the result of these behaviors?</a:t>
            </a:r>
          </a:p>
          <a:p>
            <a:pPr>
              <a:lnSpc>
                <a:spcPct val="110000"/>
              </a:lnSpc>
            </a:pPr>
            <a:r>
              <a:rPr lang="en-US" dirty="0"/>
              <a:t>	How would that result affect your life and 		health?</a:t>
            </a:r>
          </a:p>
          <a:p>
            <a:pPr>
              <a:lnSpc>
                <a:spcPct val="110000"/>
              </a:lnSpc>
            </a:pPr>
            <a:r>
              <a:rPr lang="en-US" dirty="0"/>
              <a:t>	What changes could you make to have better 	outcomes?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CC0100C-A457-45B1-8A8B-8740F43EC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861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Gallery</vt:lpstr>
      <vt:lpstr>Personal Behaviors and outcomes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Behaviors and outcomes</dc:title>
  <dc:creator>Susan Milam</dc:creator>
  <cp:lastModifiedBy>Susan Milam</cp:lastModifiedBy>
  <cp:revision>1</cp:revision>
  <dcterms:created xsi:type="dcterms:W3CDTF">2019-07-31T14:33:03Z</dcterms:created>
  <dcterms:modified xsi:type="dcterms:W3CDTF">2019-07-31T14:35:50Z</dcterms:modified>
</cp:coreProperties>
</file>