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64" r:id="rId5"/>
    <p:sldId id="266" r:id="rId6"/>
    <p:sldId id="268" r:id="rId7"/>
    <p:sldId id="270" r:id="rId8"/>
    <p:sldId id="272" r:id="rId9"/>
    <p:sldId id="275" r:id="rId10"/>
    <p:sldId id="277" r:id="rId11"/>
    <p:sldId id="279" r:id="rId12"/>
    <p:sldId id="281" r:id="rId13"/>
    <p:sldId id="283" r:id="rId14"/>
    <p:sldId id="285" r:id="rId15"/>
    <p:sldId id="287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21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7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8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4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7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5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9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304800"/>
            <a:ext cx="103632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625600" y="1600200"/>
            <a:ext cx="508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00" y="1600200"/>
            <a:ext cx="50800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752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DB8C04F-C4AD-4FE5-9C32-77AE30DE9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451476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304800"/>
            <a:ext cx="103632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1600200"/>
            <a:ext cx="50800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1600200"/>
            <a:ext cx="508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752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BCBDF10-C7E4-402B-9E5F-CB1574F86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58207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0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5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1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E8E0D7-BBAD-41B7-A121-9F58E1ED23C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C31F68-F83B-4C71-BD43-CFA2601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1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Hunter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1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Differences Between a Rifle and a Shotgun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Rifle fires a single projectile called a bullet</a:t>
            </a:r>
          </a:p>
          <a:p>
            <a:r>
              <a:rPr lang="en-US" altLang="en-US" sz="2800" dirty="0"/>
              <a:t>Rifle has a thicker barrel</a:t>
            </a:r>
          </a:p>
          <a:p>
            <a:r>
              <a:rPr lang="en-US" altLang="en-US" sz="2800" dirty="0"/>
              <a:t>Rifle has groves (or rifling) in end of barrel to put a spin on the projectile</a:t>
            </a:r>
          </a:p>
        </p:txBody>
      </p:sp>
      <p:pic>
        <p:nvPicPr>
          <p:cNvPr id="41989" name="Picture 5" descr="C:\WINDOWS\Application Data\Microsoft\Media Catalog\rifle barrel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667001"/>
            <a:ext cx="4191000" cy="3586163"/>
          </a:xfrm>
        </p:spPr>
      </p:pic>
    </p:spTree>
    <p:extLst>
      <p:ext uri="{BB962C8B-B14F-4D97-AF65-F5344CB8AC3E}">
        <p14:creationId xmlns:p14="http://schemas.microsoft.com/office/powerpoint/2010/main" val="22949161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Differences Between a Rifle and a Shotgun Continued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A shotgun usually fires a cluster of projectiles called shot</a:t>
            </a:r>
          </a:p>
          <a:p>
            <a:r>
              <a:rPr lang="en-US" altLang="en-US" sz="2800" dirty="0"/>
              <a:t>Barrel is thin and smooth</a:t>
            </a:r>
          </a:p>
          <a:p>
            <a:r>
              <a:rPr lang="en-US" altLang="en-US" sz="2800" dirty="0"/>
              <a:t>Shotguns have tightening of the barrel at the muzzle which is called choke</a:t>
            </a:r>
          </a:p>
          <a:p>
            <a:r>
              <a:rPr lang="en-US" altLang="en-US" sz="2800" dirty="0"/>
              <a:t>Full-keeps shot close together</a:t>
            </a:r>
          </a:p>
          <a:p>
            <a:r>
              <a:rPr lang="en-US" altLang="en-US" sz="2800" dirty="0"/>
              <a:t>Modified- </a:t>
            </a:r>
          </a:p>
          <a:p>
            <a:r>
              <a:rPr lang="en-US" altLang="en-US" sz="2800" dirty="0"/>
              <a:t>Improved cylinder</a:t>
            </a:r>
          </a:p>
          <a:p>
            <a:r>
              <a:rPr lang="en-US" altLang="en-US" sz="2800" dirty="0"/>
              <a:t>Cylinder bore-no constriction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17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Hinge Action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A hinge or break action which works like a hinge on a door</a:t>
            </a:r>
          </a:p>
          <a:p>
            <a:r>
              <a:rPr lang="en-US" altLang="en-US" sz="2800" dirty="0"/>
              <a:t>Reveals at </a:t>
            </a:r>
            <a:r>
              <a:rPr lang="en-US" altLang="en-US" sz="2800"/>
              <a:t>a </a:t>
            </a:r>
            <a:r>
              <a:rPr lang="en-US" altLang="en-US" sz="2800" smtClean="0"/>
              <a:t>glance </a:t>
            </a:r>
            <a:r>
              <a:rPr lang="en-US" altLang="en-US" sz="2800" dirty="0"/>
              <a:t>if the firearm is loaded</a:t>
            </a:r>
          </a:p>
          <a:p>
            <a:r>
              <a:rPr lang="en-US" altLang="en-US" sz="2800" dirty="0"/>
              <a:t>Often selected as the first gun for a young hunter</a:t>
            </a:r>
          </a:p>
        </p:txBody>
      </p:sp>
      <p:pic>
        <p:nvPicPr>
          <p:cNvPr id="44037" name="Picture 5" descr="C:\WINDOWS\Application Data\Microsoft\Media Catalog\hinge actio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438401"/>
            <a:ext cx="4648200" cy="2524125"/>
          </a:xfrm>
        </p:spPr>
      </p:pic>
    </p:spTree>
    <p:extLst>
      <p:ext uri="{BB962C8B-B14F-4D97-AF65-F5344CB8AC3E}">
        <p14:creationId xmlns:p14="http://schemas.microsoft.com/office/powerpoint/2010/main" val="30299677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Bolt Action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43800" y="1600200"/>
            <a:ext cx="2971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Works much like an old fashioned door bolt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To open, lift the handle up and then pull to the rear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Cartridge should be ejected as bolt is pulled back</a:t>
            </a:r>
          </a:p>
        </p:txBody>
      </p:sp>
      <p:pic>
        <p:nvPicPr>
          <p:cNvPr id="45061" name="Picture 5" descr="C:\WINDOWS\Application Data\Microsoft\Media Catalog\bolt action2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828800"/>
            <a:ext cx="4572000" cy="4114800"/>
          </a:xfrm>
        </p:spPr>
      </p:pic>
    </p:spTree>
    <p:extLst>
      <p:ext uri="{BB962C8B-B14F-4D97-AF65-F5344CB8AC3E}">
        <p14:creationId xmlns:p14="http://schemas.microsoft.com/office/powerpoint/2010/main" val="42154290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Lever Action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Old West type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Worked by shoving extension of the trigger guard downward and forward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One of the most dangerous actions because it has an exposed hammer</a:t>
            </a:r>
          </a:p>
        </p:txBody>
      </p:sp>
      <p:pic>
        <p:nvPicPr>
          <p:cNvPr id="46085" name="Picture 5" descr="C:\WINDOWS\Application Data\Microsoft\Media Catalog\lever actio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712"/>
          <a:stretch>
            <a:fillRect/>
          </a:stretch>
        </p:blipFill>
        <p:spPr>
          <a:xfrm>
            <a:off x="4849319" y="4097313"/>
            <a:ext cx="8791575" cy="1833563"/>
          </a:xfrm>
        </p:spPr>
      </p:pic>
    </p:spTree>
    <p:extLst>
      <p:ext uri="{BB962C8B-B14F-4D97-AF65-F5344CB8AC3E}">
        <p14:creationId xmlns:p14="http://schemas.microsoft.com/office/powerpoint/2010/main" val="108568314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Pump Action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Also called slide or trombone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Pump will only open after it is fired</a:t>
            </a:r>
          </a:p>
        </p:txBody>
      </p:sp>
      <p:pic>
        <p:nvPicPr>
          <p:cNvPr id="47108" name="Picture 4" descr="C:\My Documents\pump 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25750"/>
            <a:ext cx="807720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Semi-automatic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Usually has a clip</a:t>
            </a:r>
          </a:p>
          <a:p>
            <a:r>
              <a:rPr lang="en-US" altLang="en-US" sz="2800"/>
              <a:t>Must pull trigger each time to fire</a:t>
            </a:r>
          </a:p>
        </p:txBody>
      </p:sp>
      <p:pic>
        <p:nvPicPr>
          <p:cNvPr id="48133" name="Picture 5" descr="C:\WINDOWS\Application Data\Microsoft\Media Catalog\Semi-automatic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403476"/>
            <a:ext cx="3810000" cy="2887663"/>
          </a:xfrm>
        </p:spPr>
      </p:pic>
    </p:spTree>
    <p:extLst>
      <p:ext uri="{BB962C8B-B14F-4D97-AF65-F5344CB8AC3E}">
        <p14:creationId xmlns:p14="http://schemas.microsoft.com/office/powerpoint/2010/main" val="16585983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90" y="393700"/>
            <a:ext cx="10363200" cy="1206500"/>
          </a:xfrm>
        </p:spPr>
        <p:txBody>
          <a:bodyPr/>
          <a:lstStyle/>
          <a:p>
            <a:r>
              <a:rPr lang="en-US" dirty="0" smtClean="0"/>
              <a:t>10 Commandments of Shooting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203" y="1600200"/>
            <a:ext cx="10208302" cy="4495800"/>
          </a:xfrm>
        </p:spPr>
        <p:txBody>
          <a:bodyPr>
            <a:normAutofit lnSpcReduction="10000"/>
          </a:bodyPr>
          <a:lstStyle/>
          <a:p>
            <a:pPr lvl="2"/>
            <a:r>
              <a:rPr lang="en-US" b="1" dirty="0" smtClean="0"/>
              <a:t>1 </a:t>
            </a:r>
            <a:r>
              <a:rPr lang="en-US" altLang="en-US" b="1" dirty="0" smtClean="0"/>
              <a:t>Always </a:t>
            </a:r>
            <a:r>
              <a:rPr lang="en-US" altLang="en-US" b="1" dirty="0"/>
              <a:t>point muzzle in a safe direction</a:t>
            </a:r>
          </a:p>
          <a:p>
            <a:pPr lvl="2"/>
            <a:r>
              <a:rPr lang="en-US" altLang="en-US" b="1" dirty="0" smtClean="0"/>
              <a:t>2 Treat every </a:t>
            </a:r>
            <a:r>
              <a:rPr lang="en-US" altLang="en-US" b="1" dirty="0"/>
              <a:t>firearm or bow with the same respect you would show a loaded gun or knocked arrow</a:t>
            </a:r>
          </a:p>
          <a:p>
            <a:pPr lvl="2"/>
            <a:r>
              <a:rPr lang="en-US" altLang="en-US" b="1" dirty="0" smtClean="0"/>
              <a:t>3 Be </a:t>
            </a:r>
            <a:r>
              <a:rPr lang="en-US" altLang="en-US" b="1" dirty="0"/>
              <a:t>sure of your target and what is in front of and beyond your target</a:t>
            </a:r>
          </a:p>
          <a:p>
            <a:pPr lvl="2"/>
            <a:r>
              <a:rPr lang="en-US" altLang="en-US" b="1" dirty="0" smtClean="0"/>
              <a:t>4 Unload </a:t>
            </a:r>
            <a:r>
              <a:rPr lang="en-US" altLang="en-US" b="1" dirty="0"/>
              <a:t>firearms and unstring recurve and long bows when not in </a:t>
            </a:r>
            <a:r>
              <a:rPr lang="en-US" altLang="en-US" b="1" dirty="0" smtClean="0"/>
              <a:t>use</a:t>
            </a:r>
          </a:p>
          <a:p>
            <a:pPr lvl="2"/>
            <a:r>
              <a:rPr lang="en-US" altLang="en-US" b="1" dirty="0" smtClean="0"/>
              <a:t>5 Handle </a:t>
            </a:r>
            <a:r>
              <a:rPr lang="en-US" altLang="en-US" b="1" dirty="0"/>
              <a:t>firearms, arrows and ammunition carefully</a:t>
            </a:r>
          </a:p>
          <a:p>
            <a:pPr lvl="2"/>
            <a:r>
              <a:rPr lang="en-US" altLang="en-US" b="1" dirty="0" smtClean="0"/>
              <a:t>6 Know </a:t>
            </a:r>
            <a:r>
              <a:rPr lang="en-US" altLang="en-US" b="1" dirty="0"/>
              <a:t>your safe zone of fire and stick to it</a:t>
            </a:r>
          </a:p>
          <a:p>
            <a:pPr lvl="2"/>
            <a:r>
              <a:rPr lang="en-US" altLang="en-US" b="1" dirty="0" smtClean="0"/>
              <a:t>7 Control </a:t>
            </a:r>
            <a:r>
              <a:rPr lang="en-US" altLang="en-US" b="1" dirty="0"/>
              <a:t>your emotions when it comes to </a:t>
            </a:r>
            <a:r>
              <a:rPr lang="en-US" altLang="en-US" b="1" dirty="0" smtClean="0"/>
              <a:t>safety</a:t>
            </a:r>
          </a:p>
          <a:p>
            <a:pPr lvl="2"/>
            <a:r>
              <a:rPr lang="en-US" altLang="en-US" b="1" dirty="0" smtClean="0"/>
              <a:t>8 Wear </a:t>
            </a:r>
            <a:r>
              <a:rPr lang="en-US" altLang="en-US" b="1" dirty="0"/>
              <a:t>hearing and eye protection</a:t>
            </a:r>
          </a:p>
          <a:p>
            <a:pPr lvl="2"/>
            <a:r>
              <a:rPr lang="en-US" altLang="en-US" b="1" dirty="0" smtClean="0"/>
              <a:t>9 Don’t </a:t>
            </a:r>
            <a:r>
              <a:rPr lang="en-US" altLang="en-US" b="1" dirty="0"/>
              <a:t>drink alcoholic beverages or take drugs before or while handling firearms or bow and arrows</a:t>
            </a:r>
          </a:p>
          <a:p>
            <a:pPr lvl="2"/>
            <a:r>
              <a:rPr lang="en-US" altLang="en-US" b="1" dirty="0" smtClean="0"/>
              <a:t>10 Be </a:t>
            </a:r>
            <a:r>
              <a:rPr lang="en-US" altLang="en-US" b="1" dirty="0"/>
              <a:t>aware of additional circumstances which require added caution or safety awareness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8941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Safety and What is an Accident?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Safety is preventing accidents from happening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dirty="0"/>
          </a:p>
          <a:p>
            <a:r>
              <a:rPr lang="en-US" altLang="en-US" dirty="0"/>
              <a:t>Accidents are unintentional or unexpected happenings with someone or something being hurt or killed as the result</a:t>
            </a:r>
          </a:p>
        </p:txBody>
      </p:sp>
    </p:spTree>
    <p:extLst>
      <p:ext uri="{BB962C8B-B14F-4D97-AF65-F5344CB8AC3E}">
        <p14:creationId xmlns:p14="http://schemas.microsoft.com/office/powerpoint/2010/main" val="21690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Attitude</a:t>
            </a:r>
          </a:p>
          <a:p>
            <a:endParaRPr lang="en-US" altLang="en-US" dirty="0"/>
          </a:p>
          <a:p>
            <a:r>
              <a:rPr lang="en-US" altLang="en-US" dirty="0"/>
              <a:t>Skill</a:t>
            </a:r>
          </a:p>
          <a:p>
            <a:endParaRPr lang="en-US" altLang="en-US" dirty="0"/>
          </a:p>
          <a:p>
            <a:r>
              <a:rPr lang="en-US" altLang="en-US" dirty="0"/>
              <a:t>Knowledge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Most Important Key: Attitude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You are the brain of the gun and if you have a bad attitude, you will be unsafe!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2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Human Traits That Cause Accidents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4000" dirty="0"/>
              <a:t>Ignorance</a:t>
            </a:r>
          </a:p>
          <a:p>
            <a:endParaRPr lang="en-US" altLang="en-US" sz="4000" dirty="0"/>
          </a:p>
          <a:p>
            <a:endParaRPr lang="en-US" altLang="en-US" sz="4000" dirty="0"/>
          </a:p>
          <a:p>
            <a:r>
              <a:rPr lang="en-US" altLang="en-US" sz="4000" dirty="0"/>
              <a:t>Carelessness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4000"/>
              <a:t>Excitement</a:t>
            </a:r>
          </a:p>
          <a:p>
            <a:endParaRPr lang="en-US" altLang="en-US" sz="4000"/>
          </a:p>
          <a:p>
            <a:endParaRPr lang="en-US" altLang="en-US" sz="4000"/>
          </a:p>
          <a:p>
            <a:r>
              <a:rPr lang="en-US" altLang="en-US" sz="4000"/>
              <a:t>Competition or Peer Pressure</a:t>
            </a:r>
          </a:p>
        </p:txBody>
      </p:sp>
    </p:spTree>
    <p:extLst>
      <p:ext uri="{BB962C8B-B14F-4D97-AF65-F5344CB8AC3E}">
        <p14:creationId xmlns:p14="http://schemas.microsoft.com/office/powerpoint/2010/main" val="19061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  <p:bldP spid="3379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firearm?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device which propels a bullet or projectile from a tube to a target, using a controlled explosive.</a:t>
            </a:r>
          </a:p>
          <a:p>
            <a:endParaRPr lang="en-US" altLang="en-US" dirty="0"/>
          </a:p>
        </p:txBody>
      </p:sp>
      <p:pic>
        <p:nvPicPr>
          <p:cNvPr id="36868" name="Picture 4" descr="C:\My Documents\muzzle loader b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1"/>
            <a:ext cx="914400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the Parts to a Firearm?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10591800" y="6172200"/>
            <a:ext cx="76200" cy="76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37894" name="Picture 6" descr="C:\WINDOWS\Application Data\Microsoft\Media Catalog\parts of rifle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971800"/>
            <a:ext cx="7924800" cy="1752600"/>
          </a:xfrm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514600" y="4800600"/>
            <a:ext cx="655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895600" y="4953000"/>
            <a:ext cx="609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-------------------------Stock--------------------------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638800" y="2590800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Action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086600" y="25146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-----------Barrel--------------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9536059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5" grpId="0" autoUpdateAnimBg="0"/>
      <p:bldP spid="37896" grpId="0" autoUpdateAnimBg="0"/>
      <p:bldP spid="37897" grpId="0" autoUpdateAnimBg="0"/>
      <p:bldP spid="378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Muzzle Loaders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Most early firearms – </a:t>
            </a:r>
          </a:p>
          <a:p>
            <a:r>
              <a:rPr lang="en-US" altLang="en-US" dirty="0"/>
              <a:t>Loaded by pouring gunpowder and shoving projectile in through front end of the barrel</a:t>
            </a:r>
          </a:p>
          <a:p>
            <a:endParaRPr lang="en-US" altLang="en-US" dirty="0"/>
          </a:p>
          <a:p>
            <a:pPr>
              <a:buFont typeface="Symbol" panose="05050102010706020507" pitchFamily="18" charset="2"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96993"/>
            <a:ext cx="9347615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Modern Cartridges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Rifle Ammunition has 4 basic parts</a:t>
            </a:r>
          </a:p>
        </p:txBody>
      </p:sp>
      <p:pic>
        <p:nvPicPr>
          <p:cNvPr id="39940" name="Picture 4" descr="C:\My Documents\22 cal. rimfire.jpg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6" y="2933102"/>
            <a:ext cx="8669311" cy="3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86200" y="4114800"/>
            <a:ext cx="3124200" cy="6413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bg1"/>
                </a:solidFill>
              </a:rPr>
              <a:t>Powder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114800" y="5410200"/>
            <a:ext cx="2362200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case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658071" y="3826239"/>
            <a:ext cx="461665" cy="14915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primer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9841211" y="4114800"/>
            <a:ext cx="461665" cy="9144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0736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  <p:bldP spid="39942" grpId="0" animBg="1" autoUpdateAnimBg="0"/>
      <p:bldP spid="39943" grpId="0" animBg="1" autoUpdateAnimBg="0"/>
      <p:bldP spid="39944" grpId="0" animBg="1" autoUpdateAnimBg="0"/>
      <p:bldP spid="3994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772400" cy="1206500"/>
          </a:xfrm>
        </p:spPr>
        <p:txBody>
          <a:bodyPr/>
          <a:lstStyle/>
          <a:p>
            <a:r>
              <a:rPr lang="en-US" altLang="en-US" b="1" dirty="0"/>
              <a:t>Shotgun Shells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413416" y="2552700"/>
            <a:ext cx="2218545" cy="3473346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b="1" dirty="0" smtClean="0"/>
              <a:t>-Shotgun </a:t>
            </a:r>
            <a:endParaRPr lang="en-US" altLang="en-US" b="1" dirty="0"/>
          </a:p>
          <a:p>
            <a:pPr>
              <a:buFont typeface="Symbol" panose="05050102010706020507" pitchFamily="18" charset="2"/>
              <a:buNone/>
            </a:pPr>
            <a:r>
              <a:rPr lang="en-US" altLang="en-US" b="1" dirty="0"/>
              <a:t>shells have </a:t>
            </a:r>
            <a:r>
              <a:rPr lang="en-US" altLang="en-US" b="1" dirty="0" smtClean="0"/>
              <a:t>5 </a:t>
            </a:r>
            <a:endParaRPr lang="en-US" altLang="en-US" b="1" dirty="0"/>
          </a:p>
          <a:p>
            <a:pPr>
              <a:buFont typeface="Symbol" panose="05050102010706020507" pitchFamily="18" charset="2"/>
              <a:buNone/>
            </a:pPr>
            <a:r>
              <a:rPr lang="en-US" altLang="en-US" b="1" dirty="0" smtClean="0"/>
              <a:t>components</a:t>
            </a:r>
            <a:endParaRPr lang="en-US" altLang="en-US" b="1" dirty="0"/>
          </a:p>
          <a:p>
            <a:pPr>
              <a:buFont typeface="Symbol" panose="05050102010706020507" pitchFamily="18" charset="2"/>
              <a:buNone/>
            </a:pPr>
            <a:r>
              <a:rPr lang="en-US" altLang="en-US" b="1" dirty="0" smtClean="0"/>
              <a:t>-May </a:t>
            </a:r>
            <a:r>
              <a:rPr lang="en-US" altLang="en-US" b="1" dirty="0"/>
              <a:t>have a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1" dirty="0"/>
              <a:t>single slug</a:t>
            </a:r>
          </a:p>
        </p:txBody>
      </p:sp>
      <p:pic>
        <p:nvPicPr>
          <p:cNvPr id="40965" name="Picture 5" descr="C:\My Documents\shotgun shel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5257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8229600" y="2362200"/>
            <a:ext cx="990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Shot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153400" y="3048000"/>
            <a:ext cx="1066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200B5B"/>
                </a:solidFill>
                <a:latin typeface="Times New Roman" panose="02020603050405020304" pitchFamily="18" charset="0"/>
              </a:rPr>
              <a:t>Wad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53400" y="3810001"/>
            <a:ext cx="152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Smokeless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Powder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9885402" y="4572000"/>
            <a:ext cx="55399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Primer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315200" y="6248400"/>
            <a:ext cx="776288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27370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  <p:bldP spid="40966" grpId="0" animBg="1" autoUpdateAnimBg="0"/>
      <p:bldP spid="40967" grpId="0" animBg="1" autoUpdateAnimBg="0"/>
      <p:bldP spid="40968" grpId="0" autoUpdateAnimBg="0"/>
      <p:bldP spid="40969" grpId="0" autoUpdateAnimBg="0"/>
      <p:bldP spid="40970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499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Garamond</vt:lpstr>
      <vt:lpstr>Symbol</vt:lpstr>
      <vt:lpstr>Times New Roman</vt:lpstr>
      <vt:lpstr>Organic</vt:lpstr>
      <vt:lpstr>Hunter Safety</vt:lpstr>
      <vt:lpstr>What is Safety and What is an Accident?</vt:lpstr>
      <vt:lpstr>Keys to Safety</vt:lpstr>
      <vt:lpstr>Four Human Traits That Cause Accidents</vt:lpstr>
      <vt:lpstr>What is a firearm?</vt:lpstr>
      <vt:lpstr>What Are the Parts to a Firearm?</vt:lpstr>
      <vt:lpstr>Muzzle Loaders</vt:lpstr>
      <vt:lpstr>Modern Cartridges</vt:lpstr>
      <vt:lpstr>Shotgun Shells</vt:lpstr>
      <vt:lpstr>Differences Between a Rifle and a Shotgun</vt:lpstr>
      <vt:lpstr>Differences Between a Rifle and a Shotgun Continued</vt:lpstr>
      <vt:lpstr>Hinge Action</vt:lpstr>
      <vt:lpstr>Bolt Action</vt:lpstr>
      <vt:lpstr>Lever Action</vt:lpstr>
      <vt:lpstr>Pump Action</vt:lpstr>
      <vt:lpstr>Semi-automatic</vt:lpstr>
      <vt:lpstr>10 Commandments of Shooting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Ivey</dc:creator>
  <cp:lastModifiedBy>James Ivey</cp:lastModifiedBy>
  <cp:revision>8</cp:revision>
  <dcterms:created xsi:type="dcterms:W3CDTF">2017-10-23T14:26:08Z</dcterms:created>
  <dcterms:modified xsi:type="dcterms:W3CDTF">2018-10-05T19:01:59Z</dcterms:modified>
</cp:coreProperties>
</file>