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8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8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8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1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4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6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6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6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8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1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4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6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6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6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65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8189385-9A6E-460E-B839-2963D77B92A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9088D4-137E-4ECD-83B7-CCDD0F5AAA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Lifetime fitness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4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18360"/>
          </a:xfrm>
        </p:spPr>
        <p:txBody>
          <a:bodyPr>
            <a:normAutofit/>
          </a:bodyPr>
          <a:lstStyle/>
          <a:p>
            <a:r>
              <a:rPr lang="en-US" dirty="0" smtClean="0"/>
              <a:t>What is a sedentary lifestyle and how does it effect personal fitness?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7239000" cy="3560136"/>
          </a:xfrm>
        </p:spPr>
        <p:txBody>
          <a:bodyPr/>
          <a:lstStyle/>
          <a:p>
            <a:r>
              <a:rPr lang="en-US" dirty="0" smtClean="0"/>
              <a:t>An inactive life with little movement</a:t>
            </a:r>
          </a:p>
          <a:p>
            <a:r>
              <a:rPr lang="en-US" dirty="0" smtClean="0"/>
              <a:t>It has a negative impact on your personal fitness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2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37360"/>
          </a:xfrm>
        </p:spPr>
        <p:txBody>
          <a:bodyPr>
            <a:normAutofit/>
          </a:bodyPr>
          <a:lstStyle/>
          <a:p>
            <a:r>
              <a:rPr lang="en-US" dirty="0" smtClean="0"/>
              <a:t>When beginning a fitness program, at what intensity level should you begin?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3712536"/>
          </a:xfrm>
        </p:spPr>
        <p:txBody>
          <a:bodyPr/>
          <a:lstStyle/>
          <a:p>
            <a:r>
              <a:rPr lang="en-US" dirty="0" smtClean="0"/>
              <a:t>Begin at a low intensity level and slow progress toward higher intensities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9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minutes of exercise per week for teens?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225 minutes per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5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28016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behavioral change staircase?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4474536"/>
          </a:xfrm>
        </p:spPr>
        <p:txBody>
          <a:bodyPr/>
          <a:lstStyle/>
          <a:p>
            <a:r>
              <a:rPr lang="en-US" dirty="0" smtClean="0"/>
              <a:t>A step by step approach for achieving personal fitness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7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health?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state of well-being that includes physical health, mental health and social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61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an active lifestyle effect a person’s life expectancy?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7239000" cy="3941136"/>
          </a:xfrm>
        </p:spPr>
        <p:txBody>
          <a:bodyPr/>
          <a:lstStyle/>
          <a:p>
            <a:r>
              <a:rPr lang="en-US" dirty="0" smtClean="0"/>
              <a:t>It increases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7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08760"/>
          </a:xfrm>
        </p:spPr>
        <p:txBody>
          <a:bodyPr/>
          <a:lstStyle/>
          <a:p>
            <a:r>
              <a:rPr lang="en-US" dirty="0" smtClean="0"/>
              <a:t>What is the physical activity pyramid?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239000" cy="4169736"/>
          </a:xfrm>
        </p:spPr>
        <p:txBody>
          <a:bodyPr/>
          <a:lstStyle/>
          <a:p>
            <a:r>
              <a:rPr lang="en-US" dirty="0" smtClean="0"/>
              <a:t>A guideline to how much activity you should have on a daily and weekly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4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9760"/>
          </a:xfrm>
        </p:spPr>
        <p:txBody>
          <a:bodyPr/>
          <a:lstStyle/>
          <a:p>
            <a:r>
              <a:rPr lang="en-US" dirty="0" smtClean="0"/>
              <a:t>What is personal fitness?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239000" cy="3407736"/>
          </a:xfrm>
        </p:spPr>
        <p:txBody>
          <a:bodyPr/>
          <a:lstStyle/>
          <a:p>
            <a:r>
              <a:rPr lang="en-US" dirty="0" smtClean="0"/>
              <a:t>Fitness achieved by: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eating a healthy diet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being physically fit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avoiding harmful substances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7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years a person can expect to live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2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mind and body response to the demands and threats of everyday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7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sedentary living impact a person’s health?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Negatively</a:t>
            </a:r>
          </a:p>
          <a:p>
            <a:r>
              <a:rPr lang="en-US" dirty="0" smtClean="0"/>
              <a:t>Greater risk for chronic illnesses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6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non-changeable risk factor for heart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60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movement that works the large muscles of the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7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Vigorous 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exercise or activity that ranges from heavy to maximum exertion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0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Conditions or behaviors that represent a potential threat to an individual’s well-being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6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risk factor for developing type 2 diabetes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0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Moderate 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that ranges in intensity from light to heavy exertion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8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Done most days of the week, </a:t>
            </a:r>
            <a:r>
              <a:rPr lang="en-US" smtClean="0"/>
              <a:t>preferably daily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1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70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someone is pursuing a high level of personal Fitness, what components of health should they focus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239000" cy="3407736"/>
          </a:xfrm>
        </p:spPr>
        <p:txBody>
          <a:bodyPr/>
          <a:lstStyle/>
          <a:p>
            <a:r>
              <a:rPr lang="en-US" dirty="0" smtClean="0"/>
              <a:t>All 3:  Mental, Social, Physical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2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9760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benefits of high level physical health and fitness?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7239000" cy="3331536"/>
          </a:xfrm>
        </p:spPr>
        <p:txBody>
          <a:bodyPr/>
          <a:lstStyle/>
          <a:p>
            <a:r>
              <a:rPr lang="en-US" dirty="0" smtClean="0"/>
              <a:t>Better self-esteem</a:t>
            </a:r>
          </a:p>
          <a:p>
            <a:r>
              <a:rPr lang="en-US" dirty="0" smtClean="0"/>
              <a:t>Higher energy levels</a:t>
            </a:r>
          </a:p>
          <a:p>
            <a:r>
              <a:rPr lang="en-US" dirty="0" smtClean="0"/>
              <a:t>Stronger bones</a:t>
            </a:r>
          </a:p>
          <a:p>
            <a:r>
              <a:rPr lang="en-US" dirty="0" smtClean="0"/>
              <a:t>Better sleep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4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Fitness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person’s ability to function independently in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1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uncontrollable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</a:t>
            </a:r>
          </a:p>
          <a:p>
            <a:r>
              <a:rPr lang="en-US" dirty="0" smtClean="0"/>
              <a:t>Heredity</a:t>
            </a:r>
          </a:p>
          <a:p>
            <a:r>
              <a:rPr lang="en-US" dirty="0" smtClean="0"/>
              <a:t>Gender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controllable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activity level</a:t>
            </a:r>
          </a:p>
          <a:p>
            <a:r>
              <a:rPr lang="en-US" dirty="0" smtClean="0"/>
              <a:t>Eating habits</a:t>
            </a:r>
          </a:p>
          <a:p>
            <a:r>
              <a:rPr lang="en-US" dirty="0" smtClean="0"/>
              <a:t>Tobacco use</a:t>
            </a:r>
          </a:p>
          <a:p>
            <a:r>
              <a:rPr lang="en-US" dirty="0" smtClean="0"/>
              <a:t>Weight</a:t>
            </a:r>
          </a:p>
          <a:p>
            <a:r>
              <a:rPr lang="en-US" dirty="0" smtClean="0"/>
              <a:t>Stress </a:t>
            </a:r>
            <a:r>
              <a:rPr lang="en-US" dirty="0" err="1" smtClean="0"/>
              <a:t>managemenet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3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People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national / government initiative make health and fitness a top priority for all </a:t>
            </a:r>
            <a:r>
              <a:rPr lang="en-US" dirty="0" err="1" smtClean="0"/>
              <a:t>americans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6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physical activity effect school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enhances it or makes it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1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389</Words>
  <Application>Microsoft Office PowerPoint</Application>
  <PresentationFormat>On-screen Show (4:3)</PresentationFormat>
  <Paragraphs>66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Trebuchet MS</vt:lpstr>
      <vt:lpstr>Wingdings</vt:lpstr>
      <vt:lpstr>Wingdings 2</vt:lpstr>
      <vt:lpstr>iRespondQuestionMaster</vt:lpstr>
      <vt:lpstr>iRespondGraphMaster</vt:lpstr>
      <vt:lpstr>Opulent</vt:lpstr>
      <vt:lpstr>Lifetime fitness part 1</vt:lpstr>
      <vt:lpstr>How does a sedentary living impact a person’s health?</vt:lpstr>
      <vt:lpstr>If someone is pursuing a high level of personal Fitness, what components of health should they focus on?</vt:lpstr>
      <vt:lpstr>What are the benefits of high level physical health and fitness?</vt:lpstr>
      <vt:lpstr>Functional Fitness</vt:lpstr>
      <vt:lpstr>3 uncontrollable risk factors</vt:lpstr>
      <vt:lpstr>5 controllable risk factors</vt:lpstr>
      <vt:lpstr>Healthy People 2010</vt:lpstr>
      <vt:lpstr>How does physical activity effect school performance?</vt:lpstr>
      <vt:lpstr>What is a sedentary lifestyle and how does it effect personal fitness?</vt:lpstr>
      <vt:lpstr>When beginning a fitness program, at what intensity level should you begin?</vt:lpstr>
      <vt:lpstr>How many minutes of exercise per week for teens?</vt:lpstr>
      <vt:lpstr>What is the behavioral change staircase?</vt:lpstr>
      <vt:lpstr>What is health?</vt:lpstr>
      <vt:lpstr>How does an active lifestyle effect a person’s life expectancy?</vt:lpstr>
      <vt:lpstr>What is the physical activity pyramid?</vt:lpstr>
      <vt:lpstr>What is personal fitness?</vt:lpstr>
      <vt:lpstr>Life expectancy</vt:lpstr>
      <vt:lpstr>stress</vt:lpstr>
      <vt:lpstr>gender</vt:lpstr>
      <vt:lpstr>Physical activity</vt:lpstr>
      <vt:lpstr>Vigorous physical activity</vt:lpstr>
      <vt:lpstr>Risk factors</vt:lpstr>
      <vt:lpstr>obesity</vt:lpstr>
      <vt:lpstr>Moderate physical activity</vt:lpstr>
      <vt:lpstr>Regular physical activity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Lifetime fitness part 1</dc:title>
  <dc:creator>Susan Milam</dc:creator>
  <cp:lastModifiedBy>Keon Humphries</cp:lastModifiedBy>
  <cp:revision>7</cp:revision>
  <dcterms:created xsi:type="dcterms:W3CDTF">2011-12-09T15:34:35Z</dcterms:created>
  <dcterms:modified xsi:type="dcterms:W3CDTF">2015-12-04T20:27:15Z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