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D540C-2666-4191-BA38-D30CBA21ED8D}"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EF1B4929-84BC-45F2-A373-DE455E5DA3F2}">
      <dgm:prSet/>
      <dgm:spPr/>
      <dgm:t>
        <a:bodyPr/>
        <a:lstStyle/>
        <a:p>
          <a:r>
            <a:rPr lang="en-US"/>
            <a:t>The game of shuffleboard is played by: two (2) persons (called singles), or by four (4) persons (called doubles). </a:t>
          </a:r>
        </a:p>
      </dgm:t>
    </dgm:pt>
    <dgm:pt modelId="{4BF33BE8-B1E4-440D-BA7B-16E5E77CB12A}" type="parTrans" cxnId="{DE7D8E85-4101-4028-A242-5EB91FB07B1E}">
      <dgm:prSet/>
      <dgm:spPr/>
      <dgm:t>
        <a:bodyPr/>
        <a:lstStyle/>
        <a:p>
          <a:endParaRPr lang="en-US"/>
        </a:p>
      </dgm:t>
    </dgm:pt>
    <dgm:pt modelId="{9EC22CA4-1E03-4374-87E5-A2BF78317CE0}" type="sibTrans" cxnId="{DE7D8E85-4101-4028-A242-5EB91FB07B1E}">
      <dgm:prSet/>
      <dgm:spPr/>
      <dgm:t>
        <a:bodyPr/>
        <a:lstStyle/>
        <a:p>
          <a:endParaRPr lang="en-US"/>
        </a:p>
      </dgm:t>
    </dgm:pt>
    <dgm:pt modelId="{F09912B9-0EEE-4552-908B-38B0D6DE4780}">
      <dgm:prSet/>
      <dgm:spPr/>
      <dgm:t>
        <a:bodyPr/>
        <a:lstStyle/>
        <a:p>
          <a:r>
            <a:rPr lang="en-US"/>
            <a:t>The object of the game is to propel discs by means of a cue on to a scoring diagram at the opposite end of the court--to score, to prevent opponent from scoring, or both.</a:t>
          </a:r>
        </a:p>
      </dgm:t>
    </dgm:pt>
    <dgm:pt modelId="{A922AC5A-6E80-4B4F-9734-3FBE4F373513}" type="parTrans" cxnId="{70D62048-0DF4-422B-8695-9B4DE21CF3C0}">
      <dgm:prSet/>
      <dgm:spPr/>
      <dgm:t>
        <a:bodyPr/>
        <a:lstStyle/>
        <a:p>
          <a:endParaRPr lang="en-US"/>
        </a:p>
      </dgm:t>
    </dgm:pt>
    <dgm:pt modelId="{35E77AE4-34FD-41D9-81BE-4015057FCD40}" type="sibTrans" cxnId="{70D62048-0DF4-422B-8695-9B4DE21CF3C0}">
      <dgm:prSet/>
      <dgm:spPr/>
      <dgm:t>
        <a:bodyPr/>
        <a:lstStyle/>
        <a:p>
          <a:endParaRPr lang="en-US"/>
        </a:p>
      </dgm:t>
    </dgm:pt>
    <dgm:pt modelId="{BC12BC89-9D5B-4DEA-BF7D-1EC497DC7D8C}" type="pres">
      <dgm:prSet presAssocID="{AA8D540C-2666-4191-BA38-D30CBA21ED8D}" presName="hierChild1" presStyleCnt="0">
        <dgm:presLayoutVars>
          <dgm:chPref val="1"/>
          <dgm:dir/>
          <dgm:animOne val="branch"/>
          <dgm:animLvl val="lvl"/>
          <dgm:resizeHandles/>
        </dgm:presLayoutVars>
      </dgm:prSet>
      <dgm:spPr/>
    </dgm:pt>
    <dgm:pt modelId="{F858A22F-953A-49A0-9B7D-55F376B5A47A}" type="pres">
      <dgm:prSet presAssocID="{EF1B4929-84BC-45F2-A373-DE455E5DA3F2}" presName="hierRoot1" presStyleCnt="0"/>
      <dgm:spPr/>
    </dgm:pt>
    <dgm:pt modelId="{249D557B-514D-4DC1-8DDD-441BA12DF41E}" type="pres">
      <dgm:prSet presAssocID="{EF1B4929-84BC-45F2-A373-DE455E5DA3F2}" presName="composite" presStyleCnt="0"/>
      <dgm:spPr/>
    </dgm:pt>
    <dgm:pt modelId="{DE0C589F-821F-44E0-9FD2-2CBDBA04BFFF}" type="pres">
      <dgm:prSet presAssocID="{EF1B4929-84BC-45F2-A373-DE455E5DA3F2}" presName="background" presStyleLbl="node0" presStyleIdx="0" presStyleCnt="2"/>
      <dgm:spPr/>
    </dgm:pt>
    <dgm:pt modelId="{0A11E482-B48A-43C7-9CF0-2901E023973D}" type="pres">
      <dgm:prSet presAssocID="{EF1B4929-84BC-45F2-A373-DE455E5DA3F2}" presName="text" presStyleLbl="fgAcc0" presStyleIdx="0" presStyleCnt="2">
        <dgm:presLayoutVars>
          <dgm:chPref val="3"/>
        </dgm:presLayoutVars>
      </dgm:prSet>
      <dgm:spPr/>
    </dgm:pt>
    <dgm:pt modelId="{E6C04E2E-2FE9-4F3E-9C0A-B43CC0F3E55F}" type="pres">
      <dgm:prSet presAssocID="{EF1B4929-84BC-45F2-A373-DE455E5DA3F2}" presName="hierChild2" presStyleCnt="0"/>
      <dgm:spPr/>
    </dgm:pt>
    <dgm:pt modelId="{CC00422E-2753-4625-B3CE-CB4DA7E457C6}" type="pres">
      <dgm:prSet presAssocID="{F09912B9-0EEE-4552-908B-38B0D6DE4780}" presName="hierRoot1" presStyleCnt="0"/>
      <dgm:spPr/>
    </dgm:pt>
    <dgm:pt modelId="{78493C9D-75DB-4F71-8996-996A5772B644}" type="pres">
      <dgm:prSet presAssocID="{F09912B9-0EEE-4552-908B-38B0D6DE4780}" presName="composite" presStyleCnt="0"/>
      <dgm:spPr/>
    </dgm:pt>
    <dgm:pt modelId="{CB7935E2-124D-4FD3-9BD5-6DF943A6036A}" type="pres">
      <dgm:prSet presAssocID="{F09912B9-0EEE-4552-908B-38B0D6DE4780}" presName="background" presStyleLbl="node0" presStyleIdx="1" presStyleCnt="2"/>
      <dgm:spPr/>
    </dgm:pt>
    <dgm:pt modelId="{9E225F2E-5652-49D4-AE2B-6E4F00D3AED0}" type="pres">
      <dgm:prSet presAssocID="{F09912B9-0EEE-4552-908B-38B0D6DE4780}" presName="text" presStyleLbl="fgAcc0" presStyleIdx="1" presStyleCnt="2">
        <dgm:presLayoutVars>
          <dgm:chPref val="3"/>
        </dgm:presLayoutVars>
      </dgm:prSet>
      <dgm:spPr/>
    </dgm:pt>
    <dgm:pt modelId="{F29E8DB4-09BE-4620-9FE3-CD5D2AB91309}" type="pres">
      <dgm:prSet presAssocID="{F09912B9-0EEE-4552-908B-38B0D6DE4780}" presName="hierChild2" presStyleCnt="0"/>
      <dgm:spPr/>
    </dgm:pt>
  </dgm:ptLst>
  <dgm:cxnLst>
    <dgm:cxn modelId="{1F4CEE35-2B3B-4393-88FD-2F1DBBC72A67}" type="presOf" srcId="{F09912B9-0EEE-4552-908B-38B0D6DE4780}" destId="{9E225F2E-5652-49D4-AE2B-6E4F00D3AED0}" srcOrd="0" destOrd="0" presId="urn:microsoft.com/office/officeart/2005/8/layout/hierarchy1"/>
    <dgm:cxn modelId="{70D62048-0DF4-422B-8695-9B4DE21CF3C0}" srcId="{AA8D540C-2666-4191-BA38-D30CBA21ED8D}" destId="{F09912B9-0EEE-4552-908B-38B0D6DE4780}" srcOrd="1" destOrd="0" parTransId="{A922AC5A-6E80-4B4F-9734-3FBE4F373513}" sibTransId="{35E77AE4-34FD-41D9-81BE-4015057FCD40}"/>
    <dgm:cxn modelId="{DE7D8E85-4101-4028-A242-5EB91FB07B1E}" srcId="{AA8D540C-2666-4191-BA38-D30CBA21ED8D}" destId="{EF1B4929-84BC-45F2-A373-DE455E5DA3F2}" srcOrd="0" destOrd="0" parTransId="{4BF33BE8-B1E4-440D-BA7B-16E5E77CB12A}" sibTransId="{9EC22CA4-1E03-4374-87E5-A2BF78317CE0}"/>
    <dgm:cxn modelId="{0740EA96-8F56-4823-B328-8CE45F86CD9E}" type="presOf" srcId="{AA8D540C-2666-4191-BA38-D30CBA21ED8D}" destId="{BC12BC89-9D5B-4DEA-BF7D-1EC497DC7D8C}" srcOrd="0" destOrd="0" presId="urn:microsoft.com/office/officeart/2005/8/layout/hierarchy1"/>
    <dgm:cxn modelId="{B9AEFEED-9FBD-436C-874D-294394457EF1}" type="presOf" srcId="{EF1B4929-84BC-45F2-A373-DE455E5DA3F2}" destId="{0A11E482-B48A-43C7-9CF0-2901E023973D}" srcOrd="0" destOrd="0" presId="urn:microsoft.com/office/officeart/2005/8/layout/hierarchy1"/>
    <dgm:cxn modelId="{FC0D9060-AEBA-485D-A3CE-6775544518DE}" type="presParOf" srcId="{BC12BC89-9D5B-4DEA-BF7D-1EC497DC7D8C}" destId="{F858A22F-953A-49A0-9B7D-55F376B5A47A}" srcOrd="0" destOrd="0" presId="urn:microsoft.com/office/officeart/2005/8/layout/hierarchy1"/>
    <dgm:cxn modelId="{BACFBC04-5DBC-4DBF-A573-EA0FB81225AB}" type="presParOf" srcId="{F858A22F-953A-49A0-9B7D-55F376B5A47A}" destId="{249D557B-514D-4DC1-8DDD-441BA12DF41E}" srcOrd="0" destOrd="0" presId="urn:microsoft.com/office/officeart/2005/8/layout/hierarchy1"/>
    <dgm:cxn modelId="{CA340900-E2E0-413D-8B05-2FBC3AB7E623}" type="presParOf" srcId="{249D557B-514D-4DC1-8DDD-441BA12DF41E}" destId="{DE0C589F-821F-44E0-9FD2-2CBDBA04BFFF}" srcOrd="0" destOrd="0" presId="urn:microsoft.com/office/officeart/2005/8/layout/hierarchy1"/>
    <dgm:cxn modelId="{468B28E1-20C8-4D2A-9B69-B70F0C8172DB}" type="presParOf" srcId="{249D557B-514D-4DC1-8DDD-441BA12DF41E}" destId="{0A11E482-B48A-43C7-9CF0-2901E023973D}" srcOrd="1" destOrd="0" presId="urn:microsoft.com/office/officeart/2005/8/layout/hierarchy1"/>
    <dgm:cxn modelId="{7038687A-C1FC-4304-9AAA-0CD68D85AA94}" type="presParOf" srcId="{F858A22F-953A-49A0-9B7D-55F376B5A47A}" destId="{E6C04E2E-2FE9-4F3E-9C0A-B43CC0F3E55F}" srcOrd="1" destOrd="0" presId="urn:microsoft.com/office/officeart/2005/8/layout/hierarchy1"/>
    <dgm:cxn modelId="{E34F12A5-6C31-408F-8F85-25602C481253}" type="presParOf" srcId="{BC12BC89-9D5B-4DEA-BF7D-1EC497DC7D8C}" destId="{CC00422E-2753-4625-B3CE-CB4DA7E457C6}" srcOrd="1" destOrd="0" presId="urn:microsoft.com/office/officeart/2005/8/layout/hierarchy1"/>
    <dgm:cxn modelId="{BD0BB05E-E8E1-46C6-A63E-DD5CCFD48F5F}" type="presParOf" srcId="{CC00422E-2753-4625-B3CE-CB4DA7E457C6}" destId="{78493C9D-75DB-4F71-8996-996A5772B644}" srcOrd="0" destOrd="0" presId="urn:microsoft.com/office/officeart/2005/8/layout/hierarchy1"/>
    <dgm:cxn modelId="{ABCBF0DF-B013-4DC5-88A8-CB67DCC292E4}" type="presParOf" srcId="{78493C9D-75DB-4F71-8996-996A5772B644}" destId="{CB7935E2-124D-4FD3-9BD5-6DF943A6036A}" srcOrd="0" destOrd="0" presId="urn:microsoft.com/office/officeart/2005/8/layout/hierarchy1"/>
    <dgm:cxn modelId="{0B366DBE-0128-4482-A02E-993E4016850C}" type="presParOf" srcId="{78493C9D-75DB-4F71-8996-996A5772B644}" destId="{9E225F2E-5652-49D4-AE2B-6E4F00D3AED0}" srcOrd="1" destOrd="0" presId="urn:microsoft.com/office/officeart/2005/8/layout/hierarchy1"/>
    <dgm:cxn modelId="{7DD5EB29-747B-4A65-9585-998F8D5CFBD6}" type="presParOf" srcId="{CC00422E-2753-4625-B3CE-CB4DA7E457C6}" destId="{F29E8DB4-09BE-4620-9FE3-CD5D2AB91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B486E2-CA0F-4CE7-BEC3-7962F356B977}"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D7DAD81A-8050-4E9B-959C-CBA1BED6CBB4}">
      <dgm:prSet/>
      <dgm:spPr/>
      <dgm:t>
        <a:bodyPr/>
        <a:lstStyle/>
        <a:p>
          <a:r>
            <a:rPr lang="en-US"/>
            <a:t>To start a game, the yellow (light-colored) disc is shot first.  Play alternates yellow (light) then black until all discs are shot.  Yellow (light) shall always be played from right side of the head of court, and left side of foot of court.</a:t>
          </a:r>
        </a:p>
      </dgm:t>
    </dgm:pt>
    <dgm:pt modelId="{3C09584A-A000-46DA-B97E-68DDD5A27FAB}" type="parTrans" cxnId="{75D9E6EC-60B0-4403-9B5E-92B79A92C31C}">
      <dgm:prSet/>
      <dgm:spPr/>
      <dgm:t>
        <a:bodyPr/>
        <a:lstStyle/>
        <a:p>
          <a:endParaRPr lang="en-US"/>
        </a:p>
      </dgm:t>
    </dgm:pt>
    <dgm:pt modelId="{29F44497-79B3-4851-8206-87E800CA7582}" type="sibTrans" cxnId="{75D9E6EC-60B0-4403-9B5E-92B79A92C31C}">
      <dgm:prSet/>
      <dgm:spPr/>
      <dgm:t>
        <a:bodyPr/>
        <a:lstStyle/>
        <a:p>
          <a:endParaRPr lang="en-US"/>
        </a:p>
      </dgm:t>
    </dgm:pt>
    <dgm:pt modelId="{5D14D568-1844-4B1E-878A-5DEEAEC876D5}">
      <dgm:prSet/>
      <dgm:spPr/>
      <dgm:t>
        <a:bodyPr/>
        <a:lstStyle/>
        <a:p>
          <a:r>
            <a:rPr lang="en-US"/>
            <a:t>Players shall not stand in the way of, or have a cue in the way of, or interfere with any other players at any time. </a:t>
          </a:r>
        </a:p>
      </dgm:t>
    </dgm:pt>
    <dgm:pt modelId="{8687B46A-F3F3-44EB-BD64-7DA6C6995D35}" type="parTrans" cxnId="{5D08C216-A6A4-4B8C-B886-A4D24D22D280}">
      <dgm:prSet/>
      <dgm:spPr/>
      <dgm:t>
        <a:bodyPr/>
        <a:lstStyle/>
        <a:p>
          <a:endParaRPr lang="en-US"/>
        </a:p>
      </dgm:t>
    </dgm:pt>
    <dgm:pt modelId="{36D899DB-61C8-422C-AA91-14B3716DA897}" type="sibTrans" cxnId="{5D08C216-A6A4-4B8C-B886-A4D24D22D280}">
      <dgm:prSet/>
      <dgm:spPr/>
      <dgm:t>
        <a:bodyPr/>
        <a:lstStyle/>
        <a:p>
          <a:endParaRPr lang="en-US"/>
        </a:p>
      </dgm:t>
    </dgm:pt>
    <dgm:pt modelId="{C6AC02B0-F430-409F-B4D3-7E7CE84EAC60}">
      <dgm:prSet/>
      <dgm:spPr/>
      <dgm:t>
        <a:bodyPr/>
        <a:lstStyle/>
        <a:p>
          <a:r>
            <a:rPr lang="en-US"/>
            <a:t>Any player shooting two (2) consecutive discs, PENALTY: 10-Off, plus any 10-Offs the offender may have on the court.</a:t>
          </a:r>
        </a:p>
      </dgm:t>
    </dgm:pt>
    <dgm:pt modelId="{962CB2F4-E6A5-4A8D-B0E4-EB7560FE4D2F}" type="parTrans" cxnId="{4AF4CEB0-E8E6-41AE-B3A5-89554C2B877D}">
      <dgm:prSet/>
      <dgm:spPr/>
      <dgm:t>
        <a:bodyPr/>
        <a:lstStyle/>
        <a:p>
          <a:endParaRPr lang="en-US"/>
        </a:p>
      </dgm:t>
    </dgm:pt>
    <dgm:pt modelId="{EC14435C-AC27-41AB-B70B-30C8E9386EDC}" type="sibTrans" cxnId="{4AF4CEB0-E8E6-41AE-B3A5-89554C2B877D}">
      <dgm:prSet/>
      <dgm:spPr/>
      <dgm:t>
        <a:bodyPr/>
        <a:lstStyle/>
        <a:p>
          <a:endParaRPr lang="en-US"/>
        </a:p>
      </dgm:t>
    </dgm:pt>
    <dgm:pt modelId="{598F4208-BEAE-4649-9938-97D8CF775A6E}" type="pres">
      <dgm:prSet presAssocID="{F6B486E2-CA0F-4CE7-BEC3-7962F356B977}" presName="hierChild1" presStyleCnt="0">
        <dgm:presLayoutVars>
          <dgm:chPref val="1"/>
          <dgm:dir/>
          <dgm:animOne val="branch"/>
          <dgm:animLvl val="lvl"/>
          <dgm:resizeHandles/>
        </dgm:presLayoutVars>
      </dgm:prSet>
      <dgm:spPr/>
    </dgm:pt>
    <dgm:pt modelId="{A799CF5E-6546-4B44-A647-7AEC402DAC6F}" type="pres">
      <dgm:prSet presAssocID="{D7DAD81A-8050-4E9B-959C-CBA1BED6CBB4}" presName="hierRoot1" presStyleCnt="0"/>
      <dgm:spPr/>
    </dgm:pt>
    <dgm:pt modelId="{CDA1DAFC-FF58-475B-9DFC-4DF500C5C346}" type="pres">
      <dgm:prSet presAssocID="{D7DAD81A-8050-4E9B-959C-CBA1BED6CBB4}" presName="composite" presStyleCnt="0"/>
      <dgm:spPr/>
    </dgm:pt>
    <dgm:pt modelId="{BA2171EF-104E-4A62-93B0-CC077DBCD92F}" type="pres">
      <dgm:prSet presAssocID="{D7DAD81A-8050-4E9B-959C-CBA1BED6CBB4}" presName="background" presStyleLbl="node0" presStyleIdx="0" presStyleCnt="3"/>
      <dgm:spPr/>
    </dgm:pt>
    <dgm:pt modelId="{9303577A-6831-4FFE-B379-CD371CDB83F0}" type="pres">
      <dgm:prSet presAssocID="{D7DAD81A-8050-4E9B-959C-CBA1BED6CBB4}" presName="text" presStyleLbl="fgAcc0" presStyleIdx="0" presStyleCnt="3">
        <dgm:presLayoutVars>
          <dgm:chPref val="3"/>
        </dgm:presLayoutVars>
      </dgm:prSet>
      <dgm:spPr/>
    </dgm:pt>
    <dgm:pt modelId="{4C3991C5-8BFF-4BC9-AB5D-68C0D6C08739}" type="pres">
      <dgm:prSet presAssocID="{D7DAD81A-8050-4E9B-959C-CBA1BED6CBB4}" presName="hierChild2" presStyleCnt="0"/>
      <dgm:spPr/>
    </dgm:pt>
    <dgm:pt modelId="{A142E45A-F564-4A93-BC9B-4EF8D7884AE8}" type="pres">
      <dgm:prSet presAssocID="{5D14D568-1844-4B1E-878A-5DEEAEC876D5}" presName="hierRoot1" presStyleCnt="0"/>
      <dgm:spPr/>
    </dgm:pt>
    <dgm:pt modelId="{14C7F713-F353-41F7-A837-8D6AC2769320}" type="pres">
      <dgm:prSet presAssocID="{5D14D568-1844-4B1E-878A-5DEEAEC876D5}" presName="composite" presStyleCnt="0"/>
      <dgm:spPr/>
    </dgm:pt>
    <dgm:pt modelId="{7779C640-7C2D-49A5-A9E1-6C160683276A}" type="pres">
      <dgm:prSet presAssocID="{5D14D568-1844-4B1E-878A-5DEEAEC876D5}" presName="background" presStyleLbl="node0" presStyleIdx="1" presStyleCnt="3"/>
      <dgm:spPr/>
    </dgm:pt>
    <dgm:pt modelId="{4A4F0650-4435-4D47-911F-494FDEE135B1}" type="pres">
      <dgm:prSet presAssocID="{5D14D568-1844-4B1E-878A-5DEEAEC876D5}" presName="text" presStyleLbl="fgAcc0" presStyleIdx="1" presStyleCnt="3">
        <dgm:presLayoutVars>
          <dgm:chPref val="3"/>
        </dgm:presLayoutVars>
      </dgm:prSet>
      <dgm:spPr/>
    </dgm:pt>
    <dgm:pt modelId="{B23376E0-1C8A-437B-918E-209C5698CD64}" type="pres">
      <dgm:prSet presAssocID="{5D14D568-1844-4B1E-878A-5DEEAEC876D5}" presName="hierChild2" presStyleCnt="0"/>
      <dgm:spPr/>
    </dgm:pt>
    <dgm:pt modelId="{A6FBF105-22B3-4A35-A7D9-643F8B2652EE}" type="pres">
      <dgm:prSet presAssocID="{C6AC02B0-F430-409F-B4D3-7E7CE84EAC60}" presName="hierRoot1" presStyleCnt="0"/>
      <dgm:spPr/>
    </dgm:pt>
    <dgm:pt modelId="{8B438B59-3303-40C5-82EE-9416E33BB7D1}" type="pres">
      <dgm:prSet presAssocID="{C6AC02B0-F430-409F-B4D3-7E7CE84EAC60}" presName="composite" presStyleCnt="0"/>
      <dgm:spPr/>
    </dgm:pt>
    <dgm:pt modelId="{5ADAC5B4-8023-4D99-9E87-747F2E3E5878}" type="pres">
      <dgm:prSet presAssocID="{C6AC02B0-F430-409F-B4D3-7E7CE84EAC60}" presName="background" presStyleLbl="node0" presStyleIdx="2" presStyleCnt="3"/>
      <dgm:spPr/>
    </dgm:pt>
    <dgm:pt modelId="{5FCF71E3-1BD1-4E4F-A189-E803CEC4F7B1}" type="pres">
      <dgm:prSet presAssocID="{C6AC02B0-F430-409F-B4D3-7E7CE84EAC60}" presName="text" presStyleLbl="fgAcc0" presStyleIdx="2" presStyleCnt="3">
        <dgm:presLayoutVars>
          <dgm:chPref val="3"/>
        </dgm:presLayoutVars>
      </dgm:prSet>
      <dgm:spPr/>
    </dgm:pt>
    <dgm:pt modelId="{E263040B-E271-4C58-B689-E3C0CC44AB46}" type="pres">
      <dgm:prSet presAssocID="{C6AC02B0-F430-409F-B4D3-7E7CE84EAC60}" presName="hierChild2" presStyleCnt="0"/>
      <dgm:spPr/>
    </dgm:pt>
  </dgm:ptLst>
  <dgm:cxnLst>
    <dgm:cxn modelId="{3FE22F01-3E60-4D22-99C9-FCBAE5AC2D8D}" type="presOf" srcId="{C6AC02B0-F430-409F-B4D3-7E7CE84EAC60}" destId="{5FCF71E3-1BD1-4E4F-A189-E803CEC4F7B1}" srcOrd="0" destOrd="0" presId="urn:microsoft.com/office/officeart/2005/8/layout/hierarchy1"/>
    <dgm:cxn modelId="{5D08C216-A6A4-4B8C-B886-A4D24D22D280}" srcId="{F6B486E2-CA0F-4CE7-BEC3-7962F356B977}" destId="{5D14D568-1844-4B1E-878A-5DEEAEC876D5}" srcOrd="1" destOrd="0" parTransId="{8687B46A-F3F3-44EB-BD64-7DA6C6995D35}" sibTransId="{36D899DB-61C8-422C-AA91-14B3716DA897}"/>
    <dgm:cxn modelId="{B7D5538E-6EBD-46BA-A5DB-9E6A2E431AAF}" type="presOf" srcId="{D7DAD81A-8050-4E9B-959C-CBA1BED6CBB4}" destId="{9303577A-6831-4FFE-B379-CD371CDB83F0}" srcOrd="0" destOrd="0" presId="urn:microsoft.com/office/officeart/2005/8/layout/hierarchy1"/>
    <dgm:cxn modelId="{4AF4CEB0-E8E6-41AE-B3A5-89554C2B877D}" srcId="{F6B486E2-CA0F-4CE7-BEC3-7962F356B977}" destId="{C6AC02B0-F430-409F-B4D3-7E7CE84EAC60}" srcOrd="2" destOrd="0" parTransId="{962CB2F4-E6A5-4A8D-B0E4-EB7560FE4D2F}" sibTransId="{EC14435C-AC27-41AB-B70B-30C8E9386EDC}"/>
    <dgm:cxn modelId="{56E41DD0-A9CB-47FC-8D5D-8D220FFC84CE}" type="presOf" srcId="{F6B486E2-CA0F-4CE7-BEC3-7962F356B977}" destId="{598F4208-BEAE-4649-9938-97D8CF775A6E}" srcOrd="0" destOrd="0" presId="urn:microsoft.com/office/officeart/2005/8/layout/hierarchy1"/>
    <dgm:cxn modelId="{75D9E6EC-60B0-4403-9B5E-92B79A92C31C}" srcId="{F6B486E2-CA0F-4CE7-BEC3-7962F356B977}" destId="{D7DAD81A-8050-4E9B-959C-CBA1BED6CBB4}" srcOrd="0" destOrd="0" parTransId="{3C09584A-A000-46DA-B97E-68DDD5A27FAB}" sibTransId="{29F44497-79B3-4851-8206-87E800CA7582}"/>
    <dgm:cxn modelId="{C14748FF-1559-4DBB-A0FF-159148314993}" type="presOf" srcId="{5D14D568-1844-4B1E-878A-5DEEAEC876D5}" destId="{4A4F0650-4435-4D47-911F-494FDEE135B1}" srcOrd="0" destOrd="0" presId="urn:microsoft.com/office/officeart/2005/8/layout/hierarchy1"/>
    <dgm:cxn modelId="{F2DE33F9-65F0-4327-A944-AE9D98DB4A8D}" type="presParOf" srcId="{598F4208-BEAE-4649-9938-97D8CF775A6E}" destId="{A799CF5E-6546-4B44-A647-7AEC402DAC6F}" srcOrd="0" destOrd="0" presId="urn:microsoft.com/office/officeart/2005/8/layout/hierarchy1"/>
    <dgm:cxn modelId="{112B20EA-B9D1-4758-ACE0-26668E4BB14F}" type="presParOf" srcId="{A799CF5E-6546-4B44-A647-7AEC402DAC6F}" destId="{CDA1DAFC-FF58-475B-9DFC-4DF500C5C346}" srcOrd="0" destOrd="0" presId="urn:microsoft.com/office/officeart/2005/8/layout/hierarchy1"/>
    <dgm:cxn modelId="{0CA9C16A-320E-4250-99BB-0DE3F737F87C}" type="presParOf" srcId="{CDA1DAFC-FF58-475B-9DFC-4DF500C5C346}" destId="{BA2171EF-104E-4A62-93B0-CC077DBCD92F}" srcOrd="0" destOrd="0" presId="urn:microsoft.com/office/officeart/2005/8/layout/hierarchy1"/>
    <dgm:cxn modelId="{9D7D91F0-1BA2-4C17-946E-CF416BE9195B}" type="presParOf" srcId="{CDA1DAFC-FF58-475B-9DFC-4DF500C5C346}" destId="{9303577A-6831-4FFE-B379-CD371CDB83F0}" srcOrd="1" destOrd="0" presId="urn:microsoft.com/office/officeart/2005/8/layout/hierarchy1"/>
    <dgm:cxn modelId="{D7B58FD8-3D0A-44CF-9673-A31AC903D740}" type="presParOf" srcId="{A799CF5E-6546-4B44-A647-7AEC402DAC6F}" destId="{4C3991C5-8BFF-4BC9-AB5D-68C0D6C08739}" srcOrd="1" destOrd="0" presId="urn:microsoft.com/office/officeart/2005/8/layout/hierarchy1"/>
    <dgm:cxn modelId="{788C1427-809E-4EDB-9616-C653CEAFF5BC}" type="presParOf" srcId="{598F4208-BEAE-4649-9938-97D8CF775A6E}" destId="{A142E45A-F564-4A93-BC9B-4EF8D7884AE8}" srcOrd="1" destOrd="0" presId="urn:microsoft.com/office/officeart/2005/8/layout/hierarchy1"/>
    <dgm:cxn modelId="{176F4B6F-3631-4A6F-B8DC-6D81A9564760}" type="presParOf" srcId="{A142E45A-F564-4A93-BC9B-4EF8D7884AE8}" destId="{14C7F713-F353-41F7-A837-8D6AC2769320}" srcOrd="0" destOrd="0" presId="urn:microsoft.com/office/officeart/2005/8/layout/hierarchy1"/>
    <dgm:cxn modelId="{5AA21C54-E198-475B-966E-BFDC88E80ED2}" type="presParOf" srcId="{14C7F713-F353-41F7-A837-8D6AC2769320}" destId="{7779C640-7C2D-49A5-A9E1-6C160683276A}" srcOrd="0" destOrd="0" presId="urn:microsoft.com/office/officeart/2005/8/layout/hierarchy1"/>
    <dgm:cxn modelId="{2489B66E-A805-417D-B708-6ADF260EE924}" type="presParOf" srcId="{14C7F713-F353-41F7-A837-8D6AC2769320}" destId="{4A4F0650-4435-4D47-911F-494FDEE135B1}" srcOrd="1" destOrd="0" presId="urn:microsoft.com/office/officeart/2005/8/layout/hierarchy1"/>
    <dgm:cxn modelId="{5D52B0F2-24C4-4891-84D4-D13187879611}" type="presParOf" srcId="{A142E45A-F564-4A93-BC9B-4EF8D7884AE8}" destId="{B23376E0-1C8A-437B-918E-209C5698CD64}" srcOrd="1" destOrd="0" presId="urn:microsoft.com/office/officeart/2005/8/layout/hierarchy1"/>
    <dgm:cxn modelId="{91F45868-B238-44BF-8D61-C2E0DA5CC55B}" type="presParOf" srcId="{598F4208-BEAE-4649-9938-97D8CF775A6E}" destId="{A6FBF105-22B3-4A35-A7D9-643F8B2652EE}" srcOrd="2" destOrd="0" presId="urn:microsoft.com/office/officeart/2005/8/layout/hierarchy1"/>
    <dgm:cxn modelId="{45308074-FAF2-4981-94E9-4AB90C24A3E5}" type="presParOf" srcId="{A6FBF105-22B3-4A35-A7D9-643F8B2652EE}" destId="{8B438B59-3303-40C5-82EE-9416E33BB7D1}" srcOrd="0" destOrd="0" presId="urn:microsoft.com/office/officeart/2005/8/layout/hierarchy1"/>
    <dgm:cxn modelId="{D2EDB037-B623-49E7-9BF9-64164B012604}" type="presParOf" srcId="{8B438B59-3303-40C5-82EE-9416E33BB7D1}" destId="{5ADAC5B4-8023-4D99-9E87-747F2E3E5878}" srcOrd="0" destOrd="0" presId="urn:microsoft.com/office/officeart/2005/8/layout/hierarchy1"/>
    <dgm:cxn modelId="{66EBB131-3AD5-4511-B932-82123DD97992}" type="presParOf" srcId="{8B438B59-3303-40C5-82EE-9416E33BB7D1}" destId="{5FCF71E3-1BD1-4E4F-A189-E803CEC4F7B1}" srcOrd="1" destOrd="0" presId="urn:microsoft.com/office/officeart/2005/8/layout/hierarchy1"/>
    <dgm:cxn modelId="{D1AFC96D-6F31-4B03-A2CA-82E0E6690826}" type="presParOf" srcId="{A6FBF105-22B3-4A35-A7D9-643F8B2652EE}" destId="{E263040B-E271-4C58-B689-E3C0CC44AB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6690AF-9D8B-45ED-98B6-521739875940}"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849B9CBB-21DB-4F2C-8F9B-184B99990549}">
      <dgm:prSet/>
      <dgm:spPr/>
      <dgm:t>
        <a:bodyPr/>
        <a:lstStyle/>
        <a:p>
          <a:r>
            <a:rPr lang="en-US"/>
            <a:t>Any disc that clearly leaves the court beyond the farthest baseline or goes off the sides of the court is a dead disc. </a:t>
          </a:r>
        </a:p>
      </dgm:t>
    </dgm:pt>
    <dgm:pt modelId="{CA347D52-BE5E-4F5C-AB01-A00E3920AD41}" type="parTrans" cxnId="{5FF6E1D8-9473-48F2-A953-316A2D9B98B6}">
      <dgm:prSet/>
      <dgm:spPr/>
      <dgm:t>
        <a:bodyPr/>
        <a:lstStyle/>
        <a:p>
          <a:endParaRPr lang="en-US"/>
        </a:p>
      </dgm:t>
    </dgm:pt>
    <dgm:pt modelId="{E5B18CC5-22C2-4FF3-8606-E0C68C8CB993}" type="sibTrans" cxnId="{5FF6E1D8-9473-48F2-A953-316A2D9B98B6}">
      <dgm:prSet/>
      <dgm:spPr/>
      <dgm:t>
        <a:bodyPr/>
        <a:lstStyle/>
        <a:p>
          <a:endParaRPr lang="en-US"/>
        </a:p>
      </dgm:t>
    </dgm:pt>
    <dgm:pt modelId="{2F712B90-BCBD-4784-AC8C-32462BA331B8}">
      <dgm:prSet/>
      <dgm:spPr/>
      <dgm:t>
        <a:bodyPr/>
        <a:lstStyle/>
        <a:p>
          <a:r>
            <a:rPr lang="en-US"/>
            <a:t>A disc which stops less than eight (8) inches beyond the farthest baseline shall be removed. </a:t>
          </a:r>
        </a:p>
      </dgm:t>
    </dgm:pt>
    <dgm:pt modelId="{799216B1-2611-41A9-A4FC-5DA5B6308C40}" type="parTrans" cxnId="{A0B88CC9-4E07-4E78-81BF-67ED7ABE6E88}">
      <dgm:prSet/>
      <dgm:spPr/>
      <dgm:t>
        <a:bodyPr/>
        <a:lstStyle/>
        <a:p>
          <a:endParaRPr lang="en-US"/>
        </a:p>
      </dgm:t>
    </dgm:pt>
    <dgm:pt modelId="{2E00B4B6-AD8F-4471-A5AD-A13CBB664D40}" type="sibTrans" cxnId="{A0B88CC9-4E07-4E78-81BF-67ED7ABE6E88}">
      <dgm:prSet/>
      <dgm:spPr/>
      <dgm:t>
        <a:bodyPr/>
        <a:lstStyle/>
        <a:p>
          <a:endParaRPr lang="en-US"/>
        </a:p>
      </dgm:t>
    </dgm:pt>
    <dgm:pt modelId="{CD30C38F-3C47-42E2-9E5E-21D7A14CD093}">
      <dgm:prSet/>
      <dgm:spPr/>
      <dgm:t>
        <a:bodyPr/>
        <a:lstStyle/>
        <a:p>
          <a:r>
            <a:rPr lang="en-US"/>
            <a:t>A disc that is leaning over the edge of the court and touching the alley shall be immediately removed.</a:t>
          </a:r>
        </a:p>
      </dgm:t>
    </dgm:pt>
    <dgm:pt modelId="{E973C1CF-FEB8-4C51-B299-F98245F643AE}" type="parTrans" cxnId="{435E861F-C350-4F06-8DCD-A211DD27F024}">
      <dgm:prSet/>
      <dgm:spPr/>
      <dgm:t>
        <a:bodyPr/>
        <a:lstStyle/>
        <a:p>
          <a:endParaRPr lang="en-US"/>
        </a:p>
      </dgm:t>
    </dgm:pt>
    <dgm:pt modelId="{463A2E0A-7DB5-4E46-B8D4-635D252CC9CA}" type="sibTrans" cxnId="{435E861F-C350-4F06-8DCD-A211DD27F024}">
      <dgm:prSet/>
      <dgm:spPr/>
      <dgm:t>
        <a:bodyPr/>
        <a:lstStyle/>
        <a:p>
          <a:endParaRPr lang="en-US"/>
        </a:p>
      </dgm:t>
    </dgm:pt>
    <dgm:pt modelId="{22086B7A-D0B4-4F26-AC4D-6B11E6064D98}" type="pres">
      <dgm:prSet presAssocID="{D36690AF-9D8B-45ED-98B6-521739875940}" presName="hierChild1" presStyleCnt="0">
        <dgm:presLayoutVars>
          <dgm:chPref val="1"/>
          <dgm:dir/>
          <dgm:animOne val="branch"/>
          <dgm:animLvl val="lvl"/>
          <dgm:resizeHandles/>
        </dgm:presLayoutVars>
      </dgm:prSet>
      <dgm:spPr/>
    </dgm:pt>
    <dgm:pt modelId="{F40E8DE4-025E-4583-B1E3-81B8FCE648BC}" type="pres">
      <dgm:prSet presAssocID="{849B9CBB-21DB-4F2C-8F9B-184B99990549}" presName="hierRoot1" presStyleCnt="0"/>
      <dgm:spPr/>
    </dgm:pt>
    <dgm:pt modelId="{1DF16DE8-3695-4A4E-A33B-1A9E23E5B185}" type="pres">
      <dgm:prSet presAssocID="{849B9CBB-21DB-4F2C-8F9B-184B99990549}" presName="composite" presStyleCnt="0"/>
      <dgm:spPr/>
    </dgm:pt>
    <dgm:pt modelId="{D7F5AB5A-D1F6-4523-81F4-A3CE9D2D89BC}" type="pres">
      <dgm:prSet presAssocID="{849B9CBB-21DB-4F2C-8F9B-184B99990549}" presName="background" presStyleLbl="node0" presStyleIdx="0" presStyleCnt="3"/>
      <dgm:spPr/>
    </dgm:pt>
    <dgm:pt modelId="{C674EB63-AFD3-4CC3-8D04-4535187B8FD9}" type="pres">
      <dgm:prSet presAssocID="{849B9CBB-21DB-4F2C-8F9B-184B99990549}" presName="text" presStyleLbl="fgAcc0" presStyleIdx="0" presStyleCnt="3">
        <dgm:presLayoutVars>
          <dgm:chPref val="3"/>
        </dgm:presLayoutVars>
      </dgm:prSet>
      <dgm:spPr/>
    </dgm:pt>
    <dgm:pt modelId="{BB826FE5-95A9-4EF7-B974-9576181E1338}" type="pres">
      <dgm:prSet presAssocID="{849B9CBB-21DB-4F2C-8F9B-184B99990549}" presName="hierChild2" presStyleCnt="0"/>
      <dgm:spPr/>
    </dgm:pt>
    <dgm:pt modelId="{DF14BB35-2A79-4D9C-8466-1E442EA21FB4}" type="pres">
      <dgm:prSet presAssocID="{2F712B90-BCBD-4784-AC8C-32462BA331B8}" presName="hierRoot1" presStyleCnt="0"/>
      <dgm:spPr/>
    </dgm:pt>
    <dgm:pt modelId="{FBE47C1C-5919-4B98-A00B-CBD829106105}" type="pres">
      <dgm:prSet presAssocID="{2F712B90-BCBD-4784-AC8C-32462BA331B8}" presName="composite" presStyleCnt="0"/>
      <dgm:spPr/>
    </dgm:pt>
    <dgm:pt modelId="{4650DBB0-B3BE-4E4E-BD39-9E109B6137F5}" type="pres">
      <dgm:prSet presAssocID="{2F712B90-BCBD-4784-AC8C-32462BA331B8}" presName="background" presStyleLbl="node0" presStyleIdx="1" presStyleCnt="3"/>
      <dgm:spPr/>
    </dgm:pt>
    <dgm:pt modelId="{7F11ECED-2F59-487E-A78E-83D5BE0B6880}" type="pres">
      <dgm:prSet presAssocID="{2F712B90-BCBD-4784-AC8C-32462BA331B8}" presName="text" presStyleLbl="fgAcc0" presStyleIdx="1" presStyleCnt="3">
        <dgm:presLayoutVars>
          <dgm:chPref val="3"/>
        </dgm:presLayoutVars>
      </dgm:prSet>
      <dgm:spPr/>
    </dgm:pt>
    <dgm:pt modelId="{84934FD8-D299-4851-BB53-0797ACFD9544}" type="pres">
      <dgm:prSet presAssocID="{2F712B90-BCBD-4784-AC8C-32462BA331B8}" presName="hierChild2" presStyleCnt="0"/>
      <dgm:spPr/>
    </dgm:pt>
    <dgm:pt modelId="{F9C8886B-3D45-4715-80FB-0B9E10C21A31}" type="pres">
      <dgm:prSet presAssocID="{CD30C38F-3C47-42E2-9E5E-21D7A14CD093}" presName="hierRoot1" presStyleCnt="0"/>
      <dgm:spPr/>
    </dgm:pt>
    <dgm:pt modelId="{864051EA-823A-4DD4-8093-2E18E242537F}" type="pres">
      <dgm:prSet presAssocID="{CD30C38F-3C47-42E2-9E5E-21D7A14CD093}" presName="composite" presStyleCnt="0"/>
      <dgm:spPr/>
    </dgm:pt>
    <dgm:pt modelId="{D93C6CBE-8BD0-4278-AE17-93D0C0BF69EB}" type="pres">
      <dgm:prSet presAssocID="{CD30C38F-3C47-42E2-9E5E-21D7A14CD093}" presName="background" presStyleLbl="node0" presStyleIdx="2" presStyleCnt="3"/>
      <dgm:spPr/>
    </dgm:pt>
    <dgm:pt modelId="{4814372B-7944-4013-9135-2F14E60B1BDF}" type="pres">
      <dgm:prSet presAssocID="{CD30C38F-3C47-42E2-9E5E-21D7A14CD093}" presName="text" presStyleLbl="fgAcc0" presStyleIdx="2" presStyleCnt="3">
        <dgm:presLayoutVars>
          <dgm:chPref val="3"/>
        </dgm:presLayoutVars>
      </dgm:prSet>
      <dgm:spPr/>
    </dgm:pt>
    <dgm:pt modelId="{D8309B94-E8AC-4FDE-8EF5-C16606074B19}" type="pres">
      <dgm:prSet presAssocID="{CD30C38F-3C47-42E2-9E5E-21D7A14CD093}" presName="hierChild2" presStyleCnt="0"/>
      <dgm:spPr/>
    </dgm:pt>
  </dgm:ptLst>
  <dgm:cxnLst>
    <dgm:cxn modelId="{2010EB1D-82AC-404A-8A73-C97A770C0C14}" type="presOf" srcId="{2F712B90-BCBD-4784-AC8C-32462BA331B8}" destId="{7F11ECED-2F59-487E-A78E-83D5BE0B6880}" srcOrd="0" destOrd="0" presId="urn:microsoft.com/office/officeart/2005/8/layout/hierarchy1"/>
    <dgm:cxn modelId="{435E861F-C350-4F06-8DCD-A211DD27F024}" srcId="{D36690AF-9D8B-45ED-98B6-521739875940}" destId="{CD30C38F-3C47-42E2-9E5E-21D7A14CD093}" srcOrd="2" destOrd="0" parTransId="{E973C1CF-FEB8-4C51-B299-F98245F643AE}" sibTransId="{463A2E0A-7DB5-4E46-B8D4-635D252CC9CA}"/>
    <dgm:cxn modelId="{2FBE1422-0CC4-4F1E-A4A4-AEEDC1FCBA41}" type="presOf" srcId="{D36690AF-9D8B-45ED-98B6-521739875940}" destId="{22086B7A-D0B4-4F26-AC4D-6B11E6064D98}" srcOrd="0" destOrd="0" presId="urn:microsoft.com/office/officeart/2005/8/layout/hierarchy1"/>
    <dgm:cxn modelId="{D968338A-46DD-4B37-B5F7-D6E91BBFDDCE}" type="presOf" srcId="{CD30C38F-3C47-42E2-9E5E-21D7A14CD093}" destId="{4814372B-7944-4013-9135-2F14E60B1BDF}" srcOrd="0" destOrd="0" presId="urn:microsoft.com/office/officeart/2005/8/layout/hierarchy1"/>
    <dgm:cxn modelId="{AE5735C1-79E5-4817-8A74-86BC418BABFC}" type="presOf" srcId="{849B9CBB-21DB-4F2C-8F9B-184B99990549}" destId="{C674EB63-AFD3-4CC3-8D04-4535187B8FD9}" srcOrd="0" destOrd="0" presId="urn:microsoft.com/office/officeart/2005/8/layout/hierarchy1"/>
    <dgm:cxn modelId="{A0B88CC9-4E07-4E78-81BF-67ED7ABE6E88}" srcId="{D36690AF-9D8B-45ED-98B6-521739875940}" destId="{2F712B90-BCBD-4784-AC8C-32462BA331B8}" srcOrd="1" destOrd="0" parTransId="{799216B1-2611-41A9-A4FC-5DA5B6308C40}" sibTransId="{2E00B4B6-AD8F-4471-A5AD-A13CBB664D40}"/>
    <dgm:cxn modelId="{5FF6E1D8-9473-48F2-A953-316A2D9B98B6}" srcId="{D36690AF-9D8B-45ED-98B6-521739875940}" destId="{849B9CBB-21DB-4F2C-8F9B-184B99990549}" srcOrd="0" destOrd="0" parTransId="{CA347D52-BE5E-4F5C-AB01-A00E3920AD41}" sibTransId="{E5B18CC5-22C2-4FF3-8606-E0C68C8CB993}"/>
    <dgm:cxn modelId="{298E2459-4A0C-4E7F-B625-FE912173B905}" type="presParOf" srcId="{22086B7A-D0B4-4F26-AC4D-6B11E6064D98}" destId="{F40E8DE4-025E-4583-B1E3-81B8FCE648BC}" srcOrd="0" destOrd="0" presId="urn:microsoft.com/office/officeart/2005/8/layout/hierarchy1"/>
    <dgm:cxn modelId="{827317A8-EBF8-4B35-BE6B-DE23EA5F471B}" type="presParOf" srcId="{F40E8DE4-025E-4583-B1E3-81B8FCE648BC}" destId="{1DF16DE8-3695-4A4E-A33B-1A9E23E5B185}" srcOrd="0" destOrd="0" presId="urn:microsoft.com/office/officeart/2005/8/layout/hierarchy1"/>
    <dgm:cxn modelId="{AD14122F-EF40-4BC7-9C47-43D506CD6903}" type="presParOf" srcId="{1DF16DE8-3695-4A4E-A33B-1A9E23E5B185}" destId="{D7F5AB5A-D1F6-4523-81F4-A3CE9D2D89BC}" srcOrd="0" destOrd="0" presId="urn:microsoft.com/office/officeart/2005/8/layout/hierarchy1"/>
    <dgm:cxn modelId="{0F20CD09-0DF7-47A2-BAE4-3731CD384C42}" type="presParOf" srcId="{1DF16DE8-3695-4A4E-A33B-1A9E23E5B185}" destId="{C674EB63-AFD3-4CC3-8D04-4535187B8FD9}" srcOrd="1" destOrd="0" presId="urn:microsoft.com/office/officeart/2005/8/layout/hierarchy1"/>
    <dgm:cxn modelId="{60D4142F-4D2E-4EBB-9E61-2CF6BCFCAC70}" type="presParOf" srcId="{F40E8DE4-025E-4583-B1E3-81B8FCE648BC}" destId="{BB826FE5-95A9-4EF7-B974-9576181E1338}" srcOrd="1" destOrd="0" presId="urn:microsoft.com/office/officeart/2005/8/layout/hierarchy1"/>
    <dgm:cxn modelId="{DE37096E-9569-4452-8027-433704ABA9CA}" type="presParOf" srcId="{22086B7A-D0B4-4F26-AC4D-6B11E6064D98}" destId="{DF14BB35-2A79-4D9C-8466-1E442EA21FB4}" srcOrd="1" destOrd="0" presId="urn:microsoft.com/office/officeart/2005/8/layout/hierarchy1"/>
    <dgm:cxn modelId="{EC4D4FDA-7D29-4279-B02A-B689E4FC8AFD}" type="presParOf" srcId="{DF14BB35-2A79-4D9C-8466-1E442EA21FB4}" destId="{FBE47C1C-5919-4B98-A00B-CBD829106105}" srcOrd="0" destOrd="0" presId="urn:microsoft.com/office/officeart/2005/8/layout/hierarchy1"/>
    <dgm:cxn modelId="{786B2031-BB4C-4CA5-99EE-B79078EB6FB8}" type="presParOf" srcId="{FBE47C1C-5919-4B98-A00B-CBD829106105}" destId="{4650DBB0-B3BE-4E4E-BD39-9E109B6137F5}" srcOrd="0" destOrd="0" presId="urn:microsoft.com/office/officeart/2005/8/layout/hierarchy1"/>
    <dgm:cxn modelId="{DC03DA7B-6BDA-459A-AC7B-A5695AF2A347}" type="presParOf" srcId="{FBE47C1C-5919-4B98-A00B-CBD829106105}" destId="{7F11ECED-2F59-487E-A78E-83D5BE0B6880}" srcOrd="1" destOrd="0" presId="urn:microsoft.com/office/officeart/2005/8/layout/hierarchy1"/>
    <dgm:cxn modelId="{4B477C10-1B29-46E7-9A7B-3164918F9637}" type="presParOf" srcId="{DF14BB35-2A79-4D9C-8466-1E442EA21FB4}" destId="{84934FD8-D299-4851-BB53-0797ACFD9544}" srcOrd="1" destOrd="0" presId="urn:microsoft.com/office/officeart/2005/8/layout/hierarchy1"/>
    <dgm:cxn modelId="{0A32ADC5-83EF-4531-BA92-85063082C0B2}" type="presParOf" srcId="{22086B7A-D0B4-4F26-AC4D-6B11E6064D98}" destId="{F9C8886B-3D45-4715-80FB-0B9E10C21A31}" srcOrd="2" destOrd="0" presId="urn:microsoft.com/office/officeart/2005/8/layout/hierarchy1"/>
    <dgm:cxn modelId="{8E7D3107-D0A7-40F6-B44A-063E393140F9}" type="presParOf" srcId="{F9C8886B-3D45-4715-80FB-0B9E10C21A31}" destId="{864051EA-823A-4DD4-8093-2E18E242537F}" srcOrd="0" destOrd="0" presId="urn:microsoft.com/office/officeart/2005/8/layout/hierarchy1"/>
    <dgm:cxn modelId="{EE7725A3-5DD4-493D-99E9-6592E44E5984}" type="presParOf" srcId="{864051EA-823A-4DD4-8093-2E18E242537F}" destId="{D93C6CBE-8BD0-4278-AE17-93D0C0BF69EB}" srcOrd="0" destOrd="0" presId="urn:microsoft.com/office/officeart/2005/8/layout/hierarchy1"/>
    <dgm:cxn modelId="{BFD21CE7-F731-4891-A0E5-F35C32A1E84F}" type="presParOf" srcId="{864051EA-823A-4DD4-8093-2E18E242537F}" destId="{4814372B-7944-4013-9135-2F14E60B1BDF}" srcOrd="1" destOrd="0" presId="urn:microsoft.com/office/officeart/2005/8/layout/hierarchy1"/>
    <dgm:cxn modelId="{93CDADF3-9621-4901-B5D8-BD3FD9D8302C}" type="presParOf" srcId="{F9C8886B-3D45-4715-80FB-0B9E10C21A31}" destId="{D8309B94-E8AC-4FDE-8EF5-C16606074B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0FA5A5-6F61-458E-8967-74232A824DE8}"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8D36D139-DFE7-4639-B195-55FF3D41C35D}">
      <dgm:prSet/>
      <dgm:spPr/>
      <dgm:t>
        <a:bodyPr/>
        <a:lstStyle/>
        <a:p>
          <a:r>
            <a:rPr lang="en-US"/>
            <a:t>Four (4) discs shall be colored yellow, four (4) colored black.  These eight (8) discs comprise a set.  Other colored combinations may be used, such as white, red, blue, etc., as long as there are two (2) contrasting colors. </a:t>
          </a:r>
        </a:p>
      </dgm:t>
    </dgm:pt>
    <dgm:pt modelId="{CDBF946A-A163-4CBA-8166-CEED08CFFBBF}" type="parTrans" cxnId="{6E2C2E2F-7EE1-4E9B-A357-A515A50E5889}">
      <dgm:prSet/>
      <dgm:spPr/>
      <dgm:t>
        <a:bodyPr/>
        <a:lstStyle/>
        <a:p>
          <a:endParaRPr lang="en-US"/>
        </a:p>
      </dgm:t>
    </dgm:pt>
    <dgm:pt modelId="{13511DAA-D617-47DA-99AE-18B6C0BA074C}" type="sibTrans" cxnId="{6E2C2E2F-7EE1-4E9B-A357-A515A50E5889}">
      <dgm:prSet/>
      <dgm:spPr/>
      <dgm:t>
        <a:bodyPr/>
        <a:lstStyle/>
        <a:p>
          <a:endParaRPr lang="en-US"/>
        </a:p>
      </dgm:t>
    </dgm:pt>
    <dgm:pt modelId="{8956A680-F6F0-4601-8670-56927F9F40E4}">
      <dgm:prSet/>
      <dgm:spPr/>
      <dgm:t>
        <a:bodyPr/>
        <a:lstStyle/>
        <a:p>
          <a:r>
            <a:rPr lang="en-US"/>
            <a:t>The cue shall not have an overall length of more than six feet 3 inches (6’3”).</a:t>
          </a:r>
        </a:p>
      </dgm:t>
    </dgm:pt>
    <dgm:pt modelId="{3469A3A4-EDA6-407A-B886-FDA8DB2FBEB8}" type="parTrans" cxnId="{26F008EE-7C28-4483-AD00-FE56B5D045AC}">
      <dgm:prSet/>
      <dgm:spPr/>
      <dgm:t>
        <a:bodyPr/>
        <a:lstStyle/>
        <a:p>
          <a:endParaRPr lang="en-US"/>
        </a:p>
      </dgm:t>
    </dgm:pt>
    <dgm:pt modelId="{DF5919EC-9670-441D-8506-DC7A467A7553}" type="sibTrans" cxnId="{26F008EE-7C28-4483-AD00-FE56B5D045AC}">
      <dgm:prSet/>
      <dgm:spPr/>
      <dgm:t>
        <a:bodyPr/>
        <a:lstStyle/>
        <a:p>
          <a:endParaRPr lang="en-US"/>
        </a:p>
      </dgm:t>
    </dgm:pt>
    <dgm:pt modelId="{D72A07EB-2754-4249-8EE4-1182F508373F}" type="pres">
      <dgm:prSet presAssocID="{710FA5A5-6F61-458E-8967-74232A824DE8}" presName="Name0" presStyleCnt="0">
        <dgm:presLayoutVars>
          <dgm:dir/>
          <dgm:animLvl val="lvl"/>
          <dgm:resizeHandles val="exact"/>
        </dgm:presLayoutVars>
      </dgm:prSet>
      <dgm:spPr/>
    </dgm:pt>
    <dgm:pt modelId="{10895C69-34B6-4579-A840-FB18C388AC4E}" type="pres">
      <dgm:prSet presAssocID="{8956A680-F6F0-4601-8670-56927F9F40E4}" presName="boxAndChildren" presStyleCnt="0"/>
      <dgm:spPr/>
    </dgm:pt>
    <dgm:pt modelId="{6289944B-B998-4783-AD9B-C4AAEC535296}" type="pres">
      <dgm:prSet presAssocID="{8956A680-F6F0-4601-8670-56927F9F40E4}" presName="parentTextBox" presStyleLbl="node1" presStyleIdx="0" presStyleCnt="2"/>
      <dgm:spPr/>
    </dgm:pt>
    <dgm:pt modelId="{649AEF35-FC4E-4E91-AD6E-20BC1B0A693F}" type="pres">
      <dgm:prSet presAssocID="{13511DAA-D617-47DA-99AE-18B6C0BA074C}" presName="sp" presStyleCnt="0"/>
      <dgm:spPr/>
    </dgm:pt>
    <dgm:pt modelId="{1C1E1C40-FDAC-4C12-89A4-2A2E2146CB51}" type="pres">
      <dgm:prSet presAssocID="{8D36D139-DFE7-4639-B195-55FF3D41C35D}" presName="arrowAndChildren" presStyleCnt="0"/>
      <dgm:spPr/>
    </dgm:pt>
    <dgm:pt modelId="{79AC2333-1FF0-4805-AB5D-ABD70928B90E}" type="pres">
      <dgm:prSet presAssocID="{8D36D139-DFE7-4639-B195-55FF3D41C35D}" presName="parentTextArrow" presStyleLbl="node1" presStyleIdx="1" presStyleCnt="2"/>
      <dgm:spPr/>
    </dgm:pt>
  </dgm:ptLst>
  <dgm:cxnLst>
    <dgm:cxn modelId="{6E2C2E2F-7EE1-4E9B-A357-A515A50E5889}" srcId="{710FA5A5-6F61-458E-8967-74232A824DE8}" destId="{8D36D139-DFE7-4639-B195-55FF3D41C35D}" srcOrd="0" destOrd="0" parTransId="{CDBF946A-A163-4CBA-8166-CEED08CFFBBF}" sibTransId="{13511DAA-D617-47DA-99AE-18B6C0BA074C}"/>
    <dgm:cxn modelId="{8E6BDE72-EF96-43B6-9325-6213BBAB7B57}" type="presOf" srcId="{8D36D139-DFE7-4639-B195-55FF3D41C35D}" destId="{79AC2333-1FF0-4805-AB5D-ABD70928B90E}" srcOrd="0" destOrd="0" presId="urn:microsoft.com/office/officeart/2005/8/layout/process4"/>
    <dgm:cxn modelId="{70C0E174-95AD-4E29-9F24-D6F2D968FBE5}" type="presOf" srcId="{8956A680-F6F0-4601-8670-56927F9F40E4}" destId="{6289944B-B998-4783-AD9B-C4AAEC535296}" srcOrd="0" destOrd="0" presId="urn:microsoft.com/office/officeart/2005/8/layout/process4"/>
    <dgm:cxn modelId="{26F008EE-7C28-4483-AD00-FE56B5D045AC}" srcId="{710FA5A5-6F61-458E-8967-74232A824DE8}" destId="{8956A680-F6F0-4601-8670-56927F9F40E4}" srcOrd="1" destOrd="0" parTransId="{3469A3A4-EDA6-407A-B886-FDA8DB2FBEB8}" sibTransId="{DF5919EC-9670-441D-8506-DC7A467A7553}"/>
    <dgm:cxn modelId="{5F052FF1-7C98-4D4D-8FE4-6990CD5DA624}" type="presOf" srcId="{710FA5A5-6F61-458E-8967-74232A824DE8}" destId="{D72A07EB-2754-4249-8EE4-1182F508373F}" srcOrd="0" destOrd="0" presId="urn:microsoft.com/office/officeart/2005/8/layout/process4"/>
    <dgm:cxn modelId="{E05D91B9-B242-418D-B812-ED033B1C07D9}" type="presParOf" srcId="{D72A07EB-2754-4249-8EE4-1182F508373F}" destId="{10895C69-34B6-4579-A840-FB18C388AC4E}" srcOrd="0" destOrd="0" presId="urn:microsoft.com/office/officeart/2005/8/layout/process4"/>
    <dgm:cxn modelId="{C5895665-6261-4E5F-AE71-5348DF9ADEE3}" type="presParOf" srcId="{10895C69-34B6-4579-A840-FB18C388AC4E}" destId="{6289944B-B998-4783-AD9B-C4AAEC535296}" srcOrd="0" destOrd="0" presId="urn:microsoft.com/office/officeart/2005/8/layout/process4"/>
    <dgm:cxn modelId="{7B0AFF07-4B20-4FD7-BDF7-A1BBE74E29BA}" type="presParOf" srcId="{D72A07EB-2754-4249-8EE4-1182F508373F}" destId="{649AEF35-FC4E-4E91-AD6E-20BC1B0A693F}" srcOrd="1" destOrd="0" presId="urn:microsoft.com/office/officeart/2005/8/layout/process4"/>
    <dgm:cxn modelId="{8B95604D-4765-4EC8-B976-C52F46470045}" type="presParOf" srcId="{D72A07EB-2754-4249-8EE4-1182F508373F}" destId="{1C1E1C40-FDAC-4C12-89A4-2A2E2146CB51}" srcOrd="2" destOrd="0" presId="urn:microsoft.com/office/officeart/2005/8/layout/process4"/>
    <dgm:cxn modelId="{7178B288-5695-4373-B65E-E3DBDED8E652}" type="presParOf" srcId="{1C1E1C40-FDAC-4C12-89A4-2A2E2146CB51}" destId="{79AC2333-1FF0-4805-AB5D-ABD70928B90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C278E3-D616-4398-B074-6555062AAE0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9068739-FB62-4F94-8AA9-8A142104D28D}">
      <dgm:prSet/>
      <dgm:spPr/>
      <dgm:t>
        <a:bodyPr/>
        <a:lstStyle/>
        <a:p>
          <a:r>
            <a:rPr lang="en-US" dirty="0"/>
            <a:t>Cue – Also called a shuffleboard stick, this is a device used to shoot the discs in outdoor/floor shuffleboard.</a:t>
          </a:r>
        </a:p>
      </dgm:t>
    </dgm:pt>
    <dgm:pt modelId="{040B9DD8-271F-4BA2-BDF7-FA2FBB4B1B1E}" type="parTrans" cxnId="{19925565-47A3-47D2-821C-BEFE47276A96}">
      <dgm:prSet/>
      <dgm:spPr/>
      <dgm:t>
        <a:bodyPr/>
        <a:lstStyle/>
        <a:p>
          <a:endParaRPr lang="en-US"/>
        </a:p>
      </dgm:t>
    </dgm:pt>
    <dgm:pt modelId="{8E65181A-5917-4A9C-B3E3-04E90AAB687A}" type="sibTrans" cxnId="{19925565-47A3-47D2-821C-BEFE47276A96}">
      <dgm:prSet/>
      <dgm:spPr/>
      <dgm:t>
        <a:bodyPr/>
        <a:lstStyle/>
        <a:p>
          <a:endParaRPr lang="en-US"/>
        </a:p>
      </dgm:t>
    </dgm:pt>
    <dgm:pt modelId="{045C0C5B-8F42-4C76-AC59-816BD368ADB6}">
      <dgm:prSet/>
      <dgm:spPr/>
      <dgm:t>
        <a:bodyPr/>
        <a:lstStyle/>
        <a:p>
          <a:r>
            <a:rPr lang="en-US"/>
            <a:t>Discs – These are the playing pieces you use in outdoor shuffleboard in place of pucks.</a:t>
          </a:r>
        </a:p>
      </dgm:t>
    </dgm:pt>
    <dgm:pt modelId="{6C7D766A-0DBC-467D-A128-D4B667453363}" type="parTrans" cxnId="{D634F2CA-EBB4-47F5-ADE2-D9626D0B1316}">
      <dgm:prSet/>
      <dgm:spPr/>
      <dgm:t>
        <a:bodyPr/>
        <a:lstStyle/>
        <a:p>
          <a:endParaRPr lang="en-US"/>
        </a:p>
      </dgm:t>
    </dgm:pt>
    <dgm:pt modelId="{E2C6534B-F350-46EE-A3D2-D561B5FBE804}" type="sibTrans" cxnId="{D634F2CA-EBB4-47F5-ADE2-D9626D0B1316}">
      <dgm:prSet/>
      <dgm:spPr/>
      <dgm:t>
        <a:bodyPr/>
        <a:lstStyle/>
        <a:p>
          <a:endParaRPr lang="en-US"/>
        </a:p>
      </dgm:t>
    </dgm:pt>
    <dgm:pt modelId="{0C0C1381-48E9-4EAC-B774-D2948F432A28}">
      <dgm:prSet/>
      <dgm:spPr/>
      <dgm:t>
        <a:bodyPr/>
        <a:lstStyle/>
        <a:p>
          <a:r>
            <a:rPr lang="en-US"/>
            <a:t>Head – A head in outdoor shuffleboard is slang for the end of the court that has the scoreboard. This is the side of the court from where all games should start</a:t>
          </a:r>
        </a:p>
      </dgm:t>
    </dgm:pt>
    <dgm:pt modelId="{4D931189-6DC8-43D5-9084-3577A92FEAE4}" type="parTrans" cxnId="{5E780A04-C800-4F1E-94E1-5CC58F6DCC39}">
      <dgm:prSet/>
      <dgm:spPr/>
      <dgm:t>
        <a:bodyPr/>
        <a:lstStyle/>
        <a:p>
          <a:endParaRPr lang="en-US"/>
        </a:p>
      </dgm:t>
    </dgm:pt>
    <dgm:pt modelId="{3E3745A8-CE9D-4C9B-9268-43781AF7331E}" type="sibTrans" cxnId="{5E780A04-C800-4F1E-94E1-5CC58F6DCC39}">
      <dgm:prSet/>
      <dgm:spPr/>
      <dgm:t>
        <a:bodyPr/>
        <a:lstStyle/>
        <a:p>
          <a:endParaRPr lang="en-US"/>
        </a:p>
      </dgm:t>
    </dgm:pt>
    <dgm:pt modelId="{F6089899-4103-4DD1-AC28-AAC410316498}">
      <dgm:prSet/>
      <dgm:spPr/>
      <dgm:t>
        <a:bodyPr/>
        <a:lstStyle/>
        <a:p>
          <a:r>
            <a:rPr lang="en-US"/>
            <a:t>Hammer – A hammer shot is the last shot of the round.</a:t>
          </a:r>
        </a:p>
      </dgm:t>
    </dgm:pt>
    <dgm:pt modelId="{89E8B47B-F58C-4E92-99C3-EE4C4D9DE07C}" type="parTrans" cxnId="{B29A0AFD-E3FE-4B9F-9251-72A3E46DF76C}">
      <dgm:prSet/>
      <dgm:spPr/>
      <dgm:t>
        <a:bodyPr/>
        <a:lstStyle/>
        <a:p>
          <a:endParaRPr lang="en-US"/>
        </a:p>
      </dgm:t>
    </dgm:pt>
    <dgm:pt modelId="{F16CF623-57BF-48F4-98B3-F65B99E0255E}" type="sibTrans" cxnId="{B29A0AFD-E3FE-4B9F-9251-72A3E46DF76C}">
      <dgm:prSet/>
      <dgm:spPr/>
      <dgm:t>
        <a:bodyPr/>
        <a:lstStyle/>
        <a:p>
          <a:endParaRPr lang="en-US"/>
        </a:p>
      </dgm:t>
    </dgm:pt>
    <dgm:pt modelId="{75A5BF42-AC20-4D4A-9957-7C21EAF7B9E9}" type="pres">
      <dgm:prSet presAssocID="{42C278E3-D616-4398-B074-6555062AAE03}" presName="outerComposite" presStyleCnt="0">
        <dgm:presLayoutVars>
          <dgm:chMax val="5"/>
          <dgm:dir/>
          <dgm:resizeHandles val="exact"/>
        </dgm:presLayoutVars>
      </dgm:prSet>
      <dgm:spPr/>
    </dgm:pt>
    <dgm:pt modelId="{BAE9F1C2-0BE1-4E5B-82E2-9CF49FBAF8CA}" type="pres">
      <dgm:prSet presAssocID="{42C278E3-D616-4398-B074-6555062AAE03}" presName="dummyMaxCanvas" presStyleCnt="0">
        <dgm:presLayoutVars/>
      </dgm:prSet>
      <dgm:spPr/>
    </dgm:pt>
    <dgm:pt modelId="{501FF90F-874B-4115-8816-01EFE3C374D0}" type="pres">
      <dgm:prSet presAssocID="{42C278E3-D616-4398-B074-6555062AAE03}" presName="FourNodes_1" presStyleLbl="node1" presStyleIdx="0" presStyleCnt="4">
        <dgm:presLayoutVars>
          <dgm:bulletEnabled val="1"/>
        </dgm:presLayoutVars>
      </dgm:prSet>
      <dgm:spPr/>
    </dgm:pt>
    <dgm:pt modelId="{670985F5-D71D-4C65-9A03-46DEFB2072D6}" type="pres">
      <dgm:prSet presAssocID="{42C278E3-D616-4398-B074-6555062AAE03}" presName="FourNodes_2" presStyleLbl="node1" presStyleIdx="1" presStyleCnt="4">
        <dgm:presLayoutVars>
          <dgm:bulletEnabled val="1"/>
        </dgm:presLayoutVars>
      </dgm:prSet>
      <dgm:spPr/>
    </dgm:pt>
    <dgm:pt modelId="{386F94FC-1E91-47C2-977B-4C5733208488}" type="pres">
      <dgm:prSet presAssocID="{42C278E3-D616-4398-B074-6555062AAE03}" presName="FourNodes_3" presStyleLbl="node1" presStyleIdx="2" presStyleCnt="4">
        <dgm:presLayoutVars>
          <dgm:bulletEnabled val="1"/>
        </dgm:presLayoutVars>
      </dgm:prSet>
      <dgm:spPr/>
    </dgm:pt>
    <dgm:pt modelId="{CF8750A2-67C5-49A4-A643-63C740017254}" type="pres">
      <dgm:prSet presAssocID="{42C278E3-D616-4398-B074-6555062AAE03}" presName="FourNodes_4" presStyleLbl="node1" presStyleIdx="3" presStyleCnt="4">
        <dgm:presLayoutVars>
          <dgm:bulletEnabled val="1"/>
        </dgm:presLayoutVars>
      </dgm:prSet>
      <dgm:spPr/>
    </dgm:pt>
    <dgm:pt modelId="{FCE81FF3-EE93-4A9A-872D-011B35FE64BD}" type="pres">
      <dgm:prSet presAssocID="{42C278E3-D616-4398-B074-6555062AAE03}" presName="FourConn_1-2" presStyleLbl="fgAccFollowNode1" presStyleIdx="0" presStyleCnt="3">
        <dgm:presLayoutVars>
          <dgm:bulletEnabled val="1"/>
        </dgm:presLayoutVars>
      </dgm:prSet>
      <dgm:spPr/>
    </dgm:pt>
    <dgm:pt modelId="{422CDB58-1E6C-4BC4-BF5C-81654718A77A}" type="pres">
      <dgm:prSet presAssocID="{42C278E3-D616-4398-B074-6555062AAE03}" presName="FourConn_2-3" presStyleLbl="fgAccFollowNode1" presStyleIdx="1" presStyleCnt="3">
        <dgm:presLayoutVars>
          <dgm:bulletEnabled val="1"/>
        </dgm:presLayoutVars>
      </dgm:prSet>
      <dgm:spPr/>
    </dgm:pt>
    <dgm:pt modelId="{1C03263B-5B88-4C4D-A4B8-CF3FAA783F62}" type="pres">
      <dgm:prSet presAssocID="{42C278E3-D616-4398-B074-6555062AAE03}" presName="FourConn_3-4" presStyleLbl="fgAccFollowNode1" presStyleIdx="2" presStyleCnt="3">
        <dgm:presLayoutVars>
          <dgm:bulletEnabled val="1"/>
        </dgm:presLayoutVars>
      </dgm:prSet>
      <dgm:spPr/>
    </dgm:pt>
    <dgm:pt modelId="{F180557C-F18F-49AC-AE4A-6009D95D1613}" type="pres">
      <dgm:prSet presAssocID="{42C278E3-D616-4398-B074-6555062AAE03}" presName="FourNodes_1_text" presStyleLbl="node1" presStyleIdx="3" presStyleCnt="4">
        <dgm:presLayoutVars>
          <dgm:bulletEnabled val="1"/>
        </dgm:presLayoutVars>
      </dgm:prSet>
      <dgm:spPr/>
    </dgm:pt>
    <dgm:pt modelId="{BC8956E6-0537-4D7C-A6E5-363600AEBF17}" type="pres">
      <dgm:prSet presAssocID="{42C278E3-D616-4398-B074-6555062AAE03}" presName="FourNodes_2_text" presStyleLbl="node1" presStyleIdx="3" presStyleCnt="4">
        <dgm:presLayoutVars>
          <dgm:bulletEnabled val="1"/>
        </dgm:presLayoutVars>
      </dgm:prSet>
      <dgm:spPr/>
    </dgm:pt>
    <dgm:pt modelId="{D3D338D9-7FDB-459C-808C-120A8DD5E4BE}" type="pres">
      <dgm:prSet presAssocID="{42C278E3-D616-4398-B074-6555062AAE03}" presName="FourNodes_3_text" presStyleLbl="node1" presStyleIdx="3" presStyleCnt="4">
        <dgm:presLayoutVars>
          <dgm:bulletEnabled val="1"/>
        </dgm:presLayoutVars>
      </dgm:prSet>
      <dgm:spPr/>
    </dgm:pt>
    <dgm:pt modelId="{0601822B-0A28-4516-9B72-D0BE2F90B56B}" type="pres">
      <dgm:prSet presAssocID="{42C278E3-D616-4398-B074-6555062AAE03}" presName="FourNodes_4_text" presStyleLbl="node1" presStyleIdx="3" presStyleCnt="4">
        <dgm:presLayoutVars>
          <dgm:bulletEnabled val="1"/>
        </dgm:presLayoutVars>
      </dgm:prSet>
      <dgm:spPr/>
    </dgm:pt>
  </dgm:ptLst>
  <dgm:cxnLst>
    <dgm:cxn modelId="{5E780A04-C800-4F1E-94E1-5CC58F6DCC39}" srcId="{42C278E3-D616-4398-B074-6555062AAE03}" destId="{0C0C1381-48E9-4EAC-B774-D2948F432A28}" srcOrd="2" destOrd="0" parTransId="{4D931189-6DC8-43D5-9084-3577A92FEAE4}" sibTransId="{3E3745A8-CE9D-4C9B-9268-43781AF7331E}"/>
    <dgm:cxn modelId="{F6AFE933-CE28-4595-BFDF-57ACA73D27A5}" type="presOf" srcId="{8E65181A-5917-4A9C-B3E3-04E90AAB687A}" destId="{FCE81FF3-EE93-4A9A-872D-011B35FE64BD}" srcOrd="0" destOrd="0" presId="urn:microsoft.com/office/officeart/2005/8/layout/vProcess5"/>
    <dgm:cxn modelId="{19925565-47A3-47D2-821C-BEFE47276A96}" srcId="{42C278E3-D616-4398-B074-6555062AAE03}" destId="{A9068739-FB62-4F94-8AA9-8A142104D28D}" srcOrd="0" destOrd="0" parTransId="{040B9DD8-271F-4BA2-BDF7-FA2FBB4B1B1E}" sibTransId="{8E65181A-5917-4A9C-B3E3-04E90AAB687A}"/>
    <dgm:cxn modelId="{7247E36D-C788-4124-A6CB-11EDB3BBD477}" type="presOf" srcId="{A9068739-FB62-4F94-8AA9-8A142104D28D}" destId="{F180557C-F18F-49AC-AE4A-6009D95D1613}" srcOrd="1" destOrd="0" presId="urn:microsoft.com/office/officeart/2005/8/layout/vProcess5"/>
    <dgm:cxn modelId="{7462814E-1FD2-4617-A597-734563B82F68}" type="presOf" srcId="{3E3745A8-CE9D-4C9B-9268-43781AF7331E}" destId="{1C03263B-5B88-4C4D-A4B8-CF3FAA783F62}" srcOrd="0" destOrd="0" presId="urn:microsoft.com/office/officeart/2005/8/layout/vProcess5"/>
    <dgm:cxn modelId="{B5438875-DD9A-4989-AE7D-3685E2DA5963}" type="presOf" srcId="{F6089899-4103-4DD1-AC28-AAC410316498}" destId="{0601822B-0A28-4516-9B72-D0BE2F90B56B}" srcOrd="1" destOrd="0" presId="urn:microsoft.com/office/officeart/2005/8/layout/vProcess5"/>
    <dgm:cxn modelId="{4B402F57-2AEE-424A-923A-F8EA5F083145}" type="presOf" srcId="{A9068739-FB62-4F94-8AA9-8A142104D28D}" destId="{501FF90F-874B-4115-8816-01EFE3C374D0}" srcOrd="0" destOrd="0" presId="urn:microsoft.com/office/officeart/2005/8/layout/vProcess5"/>
    <dgm:cxn modelId="{7059388D-4CFB-4AF8-B2B6-63A93C1B125F}" type="presOf" srcId="{0C0C1381-48E9-4EAC-B774-D2948F432A28}" destId="{D3D338D9-7FDB-459C-808C-120A8DD5E4BE}" srcOrd="1" destOrd="0" presId="urn:microsoft.com/office/officeart/2005/8/layout/vProcess5"/>
    <dgm:cxn modelId="{6F1CE499-F812-4A26-8C51-A52D3E05CFE9}" type="presOf" srcId="{F6089899-4103-4DD1-AC28-AAC410316498}" destId="{CF8750A2-67C5-49A4-A643-63C740017254}" srcOrd="0" destOrd="0" presId="urn:microsoft.com/office/officeart/2005/8/layout/vProcess5"/>
    <dgm:cxn modelId="{B35DCBA6-E3B3-4B9C-A223-2B7960BF55A3}" type="presOf" srcId="{E2C6534B-F350-46EE-A3D2-D561B5FBE804}" destId="{422CDB58-1E6C-4BC4-BF5C-81654718A77A}" srcOrd="0" destOrd="0" presId="urn:microsoft.com/office/officeart/2005/8/layout/vProcess5"/>
    <dgm:cxn modelId="{749A92B0-52A5-4B1F-9DC0-6031B06698F7}" type="presOf" srcId="{045C0C5B-8F42-4C76-AC59-816BD368ADB6}" destId="{BC8956E6-0537-4D7C-A6E5-363600AEBF17}" srcOrd="1" destOrd="0" presId="urn:microsoft.com/office/officeart/2005/8/layout/vProcess5"/>
    <dgm:cxn modelId="{D634F2CA-EBB4-47F5-ADE2-D9626D0B1316}" srcId="{42C278E3-D616-4398-B074-6555062AAE03}" destId="{045C0C5B-8F42-4C76-AC59-816BD368ADB6}" srcOrd="1" destOrd="0" parTransId="{6C7D766A-0DBC-467D-A128-D4B667453363}" sibTransId="{E2C6534B-F350-46EE-A3D2-D561B5FBE804}"/>
    <dgm:cxn modelId="{39EA48D8-765C-43BF-ABED-7A1B5A939B41}" type="presOf" srcId="{045C0C5B-8F42-4C76-AC59-816BD368ADB6}" destId="{670985F5-D71D-4C65-9A03-46DEFB2072D6}" srcOrd="0" destOrd="0" presId="urn:microsoft.com/office/officeart/2005/8/layout/vProcess5"/>
    <dgm:cxn modelId="{0FA151E5-977B-453C-97EA-4F310D12A5E5}" type="presOf" srcId="{0C0C1381-48E9-4EAC-B774-D2948F432A28}" destId="{386F94FC-1E91-47C2-977B-4C5733208488}" srcOrd="0" destOrd="0" presId="urn:microsoft.com/office/officeart/2005/8/layout/vProcess5"/>
    <dgm:cxn modelId="{22BFA8F4-B77A-4D34-83C9-9111EB8B1E17}" type="presOf" srcId="{42C278E3-D616-4398-B074-6555062AAE03}" destId="{75A5BF42-AC20-4D4A-9957-7C21EAF7B9E9}" srcOrd="0" destOrd="0" presId="urn:microsoft.com/office/officeart/2005/8/layout/vProcess5"/>
    <dgm:cxn modelId="{B29A0AFD-E3FE-4B9F-9251-72A3E46DF76C}" srcId="{42C278E3-D616-4398-B074-6555062AAE03}" destId="{F6089899-4103-4DD1-AC28-AAC410316498}" srcOrd="3" destOrd="0" parTransId="{89E8B47B-F58C-4E92-99C3-EE4C4D9DE07C}" sibTransId="{F16CF623-57BF-48F4-98B3-F65B99E0255E}"/>
    <dgm:cxn modelId="{CE61E9D1-CFA5-4455-BBFA-C3E52E4D7463}" type="presParOf" srcId="{75A5BF42-AC20-4D4A-9957-7C21EAF7B9E9}" destId="{BAE9F1C2-0BE1-4E5B-82E2-9CF49FBAF8CA}" srcOrd="0" destOrd="0" presId="urn:microsoft.com/office/officeart/2005/8/layout/vProcess5"/>
    <dgm:cxn modelId="{C98855F0-494F-4701-BC24-4B814A7898EE}" type="presParOf" srcId="{75A5BF42-AC20-4D4A-9957-7C21EAF7B9E9}" destId="{501FF90F-874B-4115-8816-01EFE3C374D0}" srcOrd="1" destOrd="0" presId="urn:microsoft.com/office/officeart/2005/8/layout/vProcess5"/>
    <dgm:cxn modelId="{2FF37176-1E39-4AF2-AE0A-8511AEDA62A8}" type="presParOf" srcId="{75A5BF42-AC20-4D4A-9957-7C21EAF7B9E9}" destId="{670985F5-D71D-4C65-9A03-46DEFB2072D6}" srcOrd="2" destOrd="0" presId="urn:microsoft.com/office/officeart/2005/8/layout/vProcess5"/>
    <dgm:cxn modelId="{D34207F5-6F3E-457C-91CE-318CD219E848}" type="presParOf" srcId="{75A5BF42-AC20-4D4A-9957-7C21EAF7B9E9}" destId="{386F94FC-1E91-47C2-977B-4C5733208488}" srcOrd="3" destOrd="0" presId="urn:microsoft.com/office/officeart/2005/8/layout/vProcess5"/>
    <dgm:cxn modelId="{DA1CCF37-970E-421B-9A36-EACA8BC12C54}" type="presParOf" srcId="{75A5BF42-AC20-4D4A-9957-7C21EAF7B9E9}" destId="{CF8750A2-67C5-49A4-A643-63C740017254}" srcOrd="4" destOrd="0" presId="urn:microsoft.com/office/officeart/2005/8/layout/vProcess5"/>
    <dgm:cxn modelId="{D0AF1D23-824F-4B1F-B118-C724FF098D3F}" type="presParOf" srcId="{75A5BF42-AC20-4D4A-9957-7C21EAF7B9E9}" destId="{FCE81FF3-EE93-4A9A-872D-011B35FE64BD}" srcOrd="5" destOrd="0" presId="urn:microsoft.com/office/officeart/2005/8/layout/vProcess5"/>
    <dgm:cxn modelId="{852BE19D-936D-4E7E-B329-5E1CD0F6A6E1}" type="presParOf" srcId="{75A5BF42-AC20-4D4A-9957-7C21EAF7B9E9}" destId="{422CDB58-1E6C-4BC4-BF5C-81654718A77A}" srcOrd="6" destOrd="0" presId="urn:microsoft.com/office/officeart/2005/8/layout/vProcess5"/>
    <dgm:cxn modelId="{639E203E-D0E5-49BE-BE28-D55B7B0E9DDE}" type="presParOf" srcId="{75A5BF42-AC20-4D4A-9957-7C21EAF7B9E9}" destId="{1C03263B-5B88-4C4D-A4B8-CF3FAA783F62}" srcOrd="7" destOrd="0" presId="urn:microsoft.com/office/officeart/2005/8/layout/vProcess5"/>
    <dgm:cxn modelId="{773A112F-8386-476E-B9F0-53D269E1612F}" type="presParOf" srcId="{75A5BF42-AC20-4D4A-9957-7C21EAF7B9E9}" destId="{F180557C-F18F-49AC-AE4A-6009D95D1613}" srcOrd="8" destOrd="0" presId="urn:microsoft.com/office/officeart/2005/8/layout/vProcess5"/>
    <dgm:cxn modelId="{701F56C9-4294-48A7-828A-B917BFF1A8E0}" type="presParOf" srcId="{75A5BF42-AC20-4D4A-9957-7C21EAF7B9E9}" destId="{BC8956E6-0537-4D7C-A6E5-363600AEBF17}" srcOrd="9" destOrd="0" presId="urn:microsoft.com/office/officeart/2005/8/layout/vProcess5"/>
    <dgm:cxn modelId="{75997323-7D00-498A-945D-91CE1E4AE1A3}" type="presParOf" srcId="{75A5BF42-AC20-4D4A-9957-7C21EAF7B9E9}" destId="{D3D338D9-7FDB-459C-808C-120A8DD5E4BE}" srcOrd="10" destOrd="0" presId="urn:microsoft.com/office/officeart/2005/8/layout/vProcess5"/>
    <dgm:cxn modelId="{1F0E18DB-CB45-456D-80D9-C6887C67D1B7}" type="presParOf" srcId="{75A5BF42-AC20-4D4A-9957-7C21EAF7B9E9}" destId="{0601822B-0A28-4516-9B72-D0BE2F90B56B}"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C589F-821F-44E0-9FD2-2CBDBA04BFFF}">
      <dsp:nvSpPr>
        <dsp:cNvPr id="0" name=""/>
        <dsp:cNvSpPr/>
      </dsp:nvSpPr>
      <dsp:spPr>
        <a:xfrm>
          <a:off x="1320" y="48355"/>
          <a:ext cx="4636182" cy="294397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0A11E482-B48A-43C7-9CF0-2901E023973D}">
      <dsp:nvSpPr>
        <dsp:cNvPr id="0" name=""/>
        <dsp:cNvSpPr/>
      </dsp:nvSpPr>
      <dsp:spPr>
        <a:xfrm>
          <a:off x="516452" y="537730"/>
          <a:ext cx="4636182" cy="29439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The game of shuffleboard is played by: two (2) persons (called singles), or by four (4) persons (called doubles). </a:t>
          </a:r>
        </a:p>
      </dsp:txBody>
      <dsp:txXfrm>
        <a:off x="602678" y="623956"/>
        <a:ext cx="4463730" cy="2771523"/>
      </dsp:txXfrm>
    </dsp:sp>
    <dsp:sp modelId="{CB7935E2-124D-4FD3-9BD5-6DF943A6036A}">
      <dsp:nvSpPr>
        <dsp:cNvPr id="0" name=""/>
        <dsp:cNvSpPr/>
      </dsp:nvSpPr>
      <dsp:spPr>
        <a:xfrm>
          <a:off x="5667765" y="48355"/>
          <a:ext cx="4636182" cy="294397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9E225F2E-5652-49D4-AE2B-6E4F00D3AED0}">
      <dsp:nvSpPr>
        <dsp:cNvPr id="0" name=""/>
        <dsp:cNvSpPr/>
      </dsp:nvSpPr>
      <dsp:spPr>
        <a:xfrm>
          <a:off x="6182897" y="537730"/>
          <a:ext cx="4636182" cy="294397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The object of the game is to propel discs by means of a cue on to a scoring diagram at the opposite end of the court--to score, to prevent opponent from scoring, or both.</a:t>
          </a:r>
        </a:p>
      </dsp:txBody>
      <dsp:txXfrm>
        <a:off x="6269123" y="623956"/>
        <a:ext cx="4463730" cy="2771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171EF-104E-4A62-93B0-CC077DBCD92F}">
      <dsp:nvSpPr>
        <dsp:cNvPr id="0" name=""/>
        <dsp:cNvSpPr/>
      </dsp:nvSpPr>
      <dsp:spPr>
        <a:xfrm>
          <a:off x="0"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9303577A-6831-4FFE-B379-CD371CDB83F0}">
      <dsp:nvSpPr>
        <dsp:cNvPr id="0" name=""/>
        <dsp:cNvSpPr/>
      </dsp:nvSpPr>
      <dsp:spPr>
        <a:xfrm>
          <a:off x="338137"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To start a game, the yellow (light-colored) disc is shot first.  Play alternates yellow (light) then black until all discs are shot.  Yellow (light) shall always be played from right side of the head of court, and left side of foot of court.</a:t>
          </a:r>
        </a:p>
      </dsp:txBody>
      <dsp:txXfrm>
        <a:off x="394737" y="1016018"/>
        <a:ext cx="2930037" cy="1819255"/>
      </dsp:txXfrm>
    </dsp:sp>
    <dsp:sp modelId="{7779C640-7C2D-49A5-A9E1-6C160683276A}">
      <dsp:nvSpPr>
        <dsp:cNvPr id="0" name=""/>
        <dsp:cNvSpPr/>
      </dsp:nvSpPr>
      <dsp:spPr>
        <a:xfrm>
          <a:off x="3719512"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4A4F0650-4435-4D47-911F-494FDEE135B1}">
      <dsp:nvSpPr>
        <dsp:cNvPr id="0" name=""/>
        <dsp:cNvSpPr/>
      </dsp:nvSpPr>
      <dsp:spPr>
        <a:xfrm>
          <a:off x="4057650"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Players shall not stand in the way of, or have a cue in the way of, or interfere with any other players at any time. </a:t>
          </a:r>
        </a:p>
      </dsp:txBody>
      <dsp:txXfrm>
        <a:off x="4114250" y="1016018"/>
        <a:ext cx="2930037" cy="1819255"/>
      </dsp:txXfrm>
    </dsp:sp>
    <dsp:sp modelId="{5ADAC5B4-8023-4D99-9E87-747F2E3E5878}">
      <dsp:nvSpPr>
        <dsp:cNvPr id="0" name=""/>
        <dsp:cNvSpPr/>
      </dsp:nvSpPr>
      <dsp:spPr>
        <a:xfrm>
          <a:off x="7439025"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5FCF71E3-1BD1-4E4F-A189-E803CEC4F7B1}">
      <dsp:nvSpPr>
        <dsp:cNvPr id="0" name=""/>
        <dsp:cNvSpPr/>
      </dsp:nvSpPr>
      <dsp:spPr>
        <a:xfrm>
          <a:off x="7777162"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Any player shooting two (2) consecutive discs, PENALTY: 10-Off, plus any 10-Offs the offender may have on the court.</a:t>
          </a:r>
        </a:p>
      </dsp:txBody>
      <dsp:txXfrm>
        <a:off x="7833762" y="1016018"/>
        <a:ext cx="2930037" cy="18192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5AB5A-D1F6-4523-81F4-A3CE9D2D89BC}">
      <dsp:nvSpPr>
        <dsp:cNvPr id="0" name=""/>
        <dsp:cNvSpPr/>
      </dsp:nvSpPr>
      <dsp:spPr>
        <a:xfrm>
          <a:off x="0"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C674EB63-AFD3-4CC3-8D04-4535187B8FD9}">
      <dsp:nvSpPr>
        <dsp:cNvPr id="0" name=""/>
        <dsp:cNvSpPr/>
      </dsp:nvSpPr>
      <dsp:spPr>
        <a:xfrm>
          <a:off x="338137"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Any disc that clearly leaves the court beyond the farthest baseline or goes off the sides of the court is a dead disc. </a:t>
          </a:r>
        </a:p>
      </dsp:txBody>
      <dsp:txXfrm>
        <a:off x="394737" y="1016018"/>
        <a:ext cx="2930037" cy="1819255"/>
      </dsp:txXfrm>
    </dsp:sp>
    <dsp:sp modelId="{4650DBB0-B3BE-4E4E-BD39-9E109B6137F5}">
      <dsp:nvSpPr>
        <dsp:cNvPr id="0" name=""/>
        <dsp:cNvSpPr/>
      </dsp:nvSpPr>
      <dsp:spPr>
        <a:xfrm>
          <a:off x="3719512"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7F11ECED-2F59-487E-A78E-83D5BE0B6880}">
      <dsp:nvSpPr>
        <dsp:cNvPr id="0" name=""/>
        <dsp:cNvSpPr/>
      </dsp:nvSpPr>
      <dsp:spPr>
        <a:xfrm>
          <a:off x="4057650"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 disc which stops less than eight (8) inches beyond the farthest baseline shall be removed. </a:t>
          </a:r>
        </a:p>
      </dsp:txBody>
      <dsp:txXfrm>
        <a:off x="4114250" y="1016018"/>
        <a:ext cx="2930037" cy="1819255"/>
      </dsp:txXfrm>
    </dsp:sp>
    <dsp:sp modelId="{D93C6CBE-8BD0-4278-AE17-93D0C0BF69EB}">
      <dsp:nvSpPr>
        <dsp:cNvPr id="0" name=""/>
        <dsp:cNvSpPr/>
      </dsp:nvSpPr>
      <dsp:spPr>
        <a:xfrm>
          <a:off x="7439025" y="638187"/>
          <a:ext cx="3043237" cy="1932455"/>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sp>
    <dsp:sp modelId="{4814372B-7944-4013-9135-2F14E60B1BDF}">
      <dsp:nvSpPr>
        <dsp:cNvPr id="0" name=""/>
        <dsp:cNvSpPr/>
      </dsp:nvSpPr>
      <dsp:spPr>
        <a:xfrm>
          <a:off x="7777162" y="959418"/>
          <a:ext cx="3043237" cy="19324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 disc that is leaning over the edge of the court and touching the alley shall be immediately removed.</a:t>
          </a:r>
        </a:p>
      </dsp:txBody>
      <dsp:txXfrm>
        <a:off x="7833762" y="1016018"/>
        <a:ext cx="2930037" cy="18192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9944B-B998-4783-AD9B-C4AAEC535296}">
      <dsp:nvSpPr>
        <dsp:cNvPr id="0" name=""/>
        <dsp:cNvSpPr/>
      </dsp:nvSpPr>
      <dsp:spPr>
        <a:xfrm>
          <a:off x="0" y="2285391"/>
          <a:ext cx="10820400" cy="14994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The cue shall not have an overall length of more than six feet 3 inches (6’3”).</a:t>
          </a:r>
        </a:p>
      </dsp:txBody>
      <dsp:txXfrm>
        <a:off x="0" y="2285391"/>
        <a:ext cx="10820400" cy="1499464"/>
      </dsp:txXfrm>
    </dsp:sp>
    <dsp:sp modelId="{79AC2333-1FF0-4805-AB5D-ABD70928B90E}">
      <dsp:nvSpPr>
        <dsp:cNvPr id="0" name=""/>
        <dsp:cNvSpPr/>
      </dsp:nvSpPr>
      <dsp:spPr>
        <a:xfrm rot="10800000">
          <a:off x="0" y="1707"/>
          <a:ext cx="10820400" cy="2306176"/>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Four (4) discs shall be colored yellow, four (4) colored black.  These eight (8) discs comprise a set.  Other colored combinations may be used, such as white, red, blue, etc., as long as there are two (2) contrasting colors. </a:t>
          </a:r>
        </a:p>
      </dsp:txBody>
      <dsp:txXfrm rot="10800000">
        <a:off x="0" y="1707"/>
        <a:ext cx="10820400" cy="14984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FF90F-874B-4115-8816-01EFE3C374D0}">
      <dsp:nvSpPr>
        <dsp:cNvPr id="0" name=""/>
        <dsp:cNvSpPr/>
      </dsp:nvSpPr>
      <dsp:spPr>
        <a:xfrm>
          <a:off x="0" y="0"/>
          <a:ext cx="8656320" cy="8330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Cue – Also called a shuffleboard stick, this is a device used to shoot the discs in outdoor/floor shuffleboard.</a:t>
          </a:r>
        </a:p>
      </dsp:txBody>
      <dsp:txXfrm>
        <a:off x="24399" y="24399"/>
        <a:ext cx="7687008" cy="784246"/>
      </dsp:txXfrm>
    </dsp:sp>
    <dsp:sp modelId="{670985F5-D71D-4C65-9A03-46DEFB2072D6}">
      <dsp:nvSpPr>
        <dsp:cNvPr id="0" name=""/>
        <dsp:cNvSpPr/>
      </dsp:nvSpPr>
      <dsp:spPr>
        <a:xfrm>
          <a:off x="724966" y="984506"/>
          <a:ext cx="8656320" cy="8330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Discs – These are the playing pieces you use in outdoor shuffleboard in place of pucks.</a:t>
          </a:r>
        </a:p>
      </dsp:txBody>
      <dsp:txXfrm>
        <a:off x="749365" y="1008905"/>
        <a:ext cx="7341076" cy="784246"/>
      </dsp:txXfrm>
    </dsp:sp>
    <dsp:sp modelId="{386F94FC-1E91-47C2-977B-4C5733208488}">
      <dsp:nvSpPr>
        <dsp:cNvPr id="0" name=""/>
        <dsp:cNvSpPr/>
      </dsp:nvSpPr>
      <dsp:spPr>
        <a:xfrm>
          <a:off x="1439113" y="1969013"/>
          <a:ext cx="8656320" cy="8330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Head – A head in outdoor shuffleboard is slang for the end of the court that has the scoreboard. This is the side of the court from where all games should start</a:t>
          </a:r>
        </a:p>
      </dsp:txBody>
      <dsp:txXfrm>
        <a:off x="1463512" y="1993412"/>
        <a:ext cx="7351896" cy="784246"/>
      </dsp:txXfrm>
    </dsp:sp>
    <dsp:sp modelId="{CF8750A2-67C5-49A4-A643-63C740017254}">
      <dsp:nvSpPr>
        <dsp:cNvPr id="0" name=""/>
        <dsp:cNvSpPr/>
      </dsp:nvSpPr>
      <dsp:spPr>
        <a:xfrm>
          <a:off x="2164079" y="2953519"/>
          <a:ext cx="8656320" cy="8330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Hammer – A hammer shot is the last shot of the round.</a:t>
          </a:r>
        </a:p>
      </dsp:txBody>
      <dsp:txXfrm>
        <a:off x="2188478" y="2977918"/>
        <a:ext cx="7341076" cy="784246"/>
      </dsp:txXfrm>
    </dsp:sp>
    <dsp:sp modelId="{FCE81FF3-EE93-4A9A-872D-011B35FE64BD}">
      <dsp:nvSpPr>
        <dsp:cNvPr id="0" name=""/>
        <dsp:cNvSpPr/>
      </dsp:nvSpPr>
      <dsp:spPr>
        <a:xfrm>
          <a:off x="8114841" y="638036"/>
          <a:ext cx="541478" cy="54147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36674" y="638036"/>
        <a:ext cx="297812" cy="407462"/>
      </dsp:txXfrm>
    </dsp:sp>
    <dsp:sp modelId="{422CDB58-1E6C-4BC4-BF5C-81654718A77A}">
      <dsp:nvSpPr>
        <dsp:cNvPr id="0" name=""/>
        <dsp:cNvSpPr/>
      </dsp:nvSpPr>
      <dsp:spPr>
        <a:xfrm>
          <a:off x="8839808" y="1622542"/>
          <a:ext cx="541478" cy="54147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61641" y="1622542"/>
        <a:ext cx="297812" cy="407462"/>
      </dsp:txXfrm>
    </dsp:sp>
    <dsp:sp modelId="{1C03263B-5B88-4C4D-A4B8-CF3FAA783F62}">
      <dsp:nvSpPr>
        <dsp:cNvPr id="0" name=""/>
        <dsp:cNvSpPr/>
      </dsp:nvSpPr>
      <dsp:spPr>
        <a:xfrm>
          <a:off x="9553954" y="2607049"/>
          <a:ext cx="541478" cy="54147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675787" y="2607049"/>
        <a:ext cx="297812" cy="4074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9B1406C-411F-4711-9579-1E8019B8F0EB}" type="datetimeFigureOut">
              <a:rPr lang="en-US" smtClean="0"/>
              <a:t>8/11/2019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9861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179020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3094381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00203D9-D7E9-4CF6-A193-1FBABE9F869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67746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2527752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9B1406C-411F-4711-9579-1E8019B8F0EB}"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798227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9B1406C-411F-4711-9579-1E8019B8F0EB}"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1893600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1406C-411F-4711-9579-1E8019B8F0E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240120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9B1406C-411F-4711-9579-1E8019B8F0EB}" type="datetimeFigureOut">
              <a:rPr lang="en-US" smtClean="0"/>
              <a:t>8/11/2019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225169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1406C-411F-4711-9579-1E8019B8F0EB}"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229865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9B1406C-411F-4711-9579-1E8019B8F0EB}" type="datetimeFigureOut">
              <a:rPr lang="en-US" smtClean="0"/>
              <a:t>8/11/2019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36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157217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B1406C-411F-4711-9579-1E8019B8F0EB}"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64034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B1406C-411F-4711-9579-1E8019B8F0EB}"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141355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1406C-411F-4711-9579-1E8019B8F0EB}"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89756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353658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B1406C-411F-4711-9579-1E8019B8F0EB}"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203D9-D7E9-4CF6-A193-1FBABE9F8697}" type="slidenum">
              <a:rPr lang="en-US" smtClean="0"/>
              <a:t>‹#›</a:t>
            </a:fld>
            <a:endParaRPr lang="en-US"/>
          </a:p>
        </p:txBody>
      </p:sp>
    </p:spTree>
    <p:extLst>
      <p:ext uri="{BB962C8B-B14F-4D97-AF65-F5344CB8AC3E}">
        <p14:creationId xmlns:p14="http://schemas.microsoft.com/office/powerpoint/2010/main" val="212422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9B1406C-411F-4711-9579-1E8019B8F0EB}" type="datetimeFigureOut">
              <a:rPr lang="en-US" smtClean="0"/>
              <a:t>8/11/2019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0203D9-D7E9-4CF6-A193-1FBABE9F8697}" type="slidenum">
              <a:rPr lang="en-US" smtClean="0"/>
              <a:t>‹#›</a:t>
            </a:fld>
            <a:endParaRPr lang="en-US"/>
          </a:p>
        </p:txBody>
      </p:sp>
    </p:spTree>
    <p:extLst>
      <p:ext uri="{BB962C8B-B14F-4D97-AF65-F5344CB8AC3E}">
        <p14:creationId xmlns:p14="http://schemas.microsoft.com/office/powerpoint/2010/main" val="38822166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58185115@N08/5865258020"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http/www.fsa-shuffleboard.org/" TargetMode="External"/><Relationship Id="rId2" Type="http://schemas.openxmlformats.org/officeDocument/2006/relationships/hyperlink" Target="https://http/www.shuffleboard-1.com/ShuffleboardAssociations/tabid/64/Default.aspx" TargetMode="External"/><Relationship Id="rId1" Type="http://schemas.openxmlformats.org/officeDocument/2006/relationships/slideLayout" Target="../slideLayouts/slideLayout2.xml"/><Relationship Id="rId4" Type="http://schemas.openxmlformats.org/officeDocument/2006/relationships/hyperlink" Target="https://https/usansa.weebly.com/official-usa-nsa-rules.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DCADC3-1C5C-4653-B3D6-A65A08C91C26}"/>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1DDCF5D4-9F0E-4270-B226-F776FF02C0CA}"/>
              </a:ext>
            </a:extLst>
          </p:cNvPr>
          <p:cNvSpPr>
            <a:spLocks noGrp="1"/>
          </p:cNvSpPr>
          <p:nvPr>
            <p:ph type="ctrTitle"/>
          </p:nvPr>
        </p:nvSpPr>
        <p:spPr>
          <a:xfrm>
            <a:off x="1524000" y="1122362"/>
            <a:ext cx="9144000" cy="2900518"/>
          </a:xfrm>
        </p:spPr>
        <p:txBody>
          <a:bodyPr>
            <a:normAutofit/>
          </a:bodyPr>
          <a:lstStyle/>
          <a:p>
            <a:r>
              <a:rPr lang="en-US">
                <a:solidFill>
                  <a:srgbClr val="FFFFFF"/>
                </a:solidFill>
              </a:rPr>
              <a:t>SHUFFLEBOARD</a:t>
            </a:r>
          </a:p>
        </p:txBody>
      </p:sp>
      <p:sp>
        <p:nvSpPr>
          <p:cNvPr id="3" name="Subtitle 2">
            <a:extLst>
              <a:ext uri="{FF2B5EF4-FFF2-40B4-BE49-F238E27FC236}">
                <a16:creationId xmlns:a16="http://schemas.microsoft.com/office/drawing/2014/main" id="{1AB43D6F-D60A-4924-9182-0D4C0D792BED}"/>
              </a:ext>
            </a:extLst>
          </p:cNvPr>
          <p:cNvSpPr>
            <a:spLocks noGrp="1"/>
          </p:cNvSpPr>
          <p:nvPr>
            <p:ph type="subTitle" idx="1"/>
          </p:nvPr>
        </p:nvSpPr>
        <p:spPr>
          <a:xfrm>
            <a:off x="1524000" y="4159404"/>
            <a:ext cx="9144000" cy="1098395"/>
          </a:xfrm>
        </p:spPr>
        <p:txBody>
          <a:bodyPr>
            <a:normAutofit/>
          </a:bodyPr>
          <a:lstStyle/>
          <a:p>
            <a:endParaRPr lang="en-US">
              <a:solidFill>
                <a:srgbClr val="FFFFFF"/>
              </a:solidFill>
            </a:endParaRPr>
          </a:p>
        </p:txBody>
      </p:sp>
      <p:sp>
        <p:nvSpPr>
          <p:cNvPr id="6" name="TextBox 5">
            <a:extLst>
              <a:ext uri="{FF2B5EF4-FFF2-40B4-BE49-F238E27FC236}">
                <a16:creationId xmlns:a16="http://schemas.microsoft.com/office/drawing/2014/main" id="{81705BEF-BF96-4D91-AC6F-E58993E905D4}"/>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flickr.com/photos/58185115@N08/5865258020">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175892801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A1B667-1542-4631-929E-714A41E9E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59BA665-866B-4988-8C5D-0B272F82BF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15805"/>
          <a:stretch/>
        </p:blipFill>
        <p:spPr>
          <a:xfrm>
            <a:off x="0" y="4767552"/>
            <a:ext cx="12192000" cy="2090448"/>
          </a:xfrm>
          <a:prstGeom prst="rect">
            <a:avLst/>
          </a:prstGeom>
        </p:spPr>
      </p:pic>
      <p:sp>
        <p:nvSpPr>
          <p:cNvPr id="2" name="Title 1">
            <a:extLst>
              <a:ext uri="{FF2B5EF4-FFF2-40B4-BE49-F238E27FC236}">
                <a16:creationId xmlns:a16="http://schemas.microsoft.com/office/drawing/2014/main" id="{B6080EC5-82FA-4E8B-86BB-5AA59194C65B}"/>
              </a:ext>
            </a:extLst>
          </p:cNvPr>
          <p:cNvSpPr>
            <a:spLocks noGrp="1"/>
          </p:cNvSpPr>
          <p:nvPr>
            <p:ph type="title"/>
          </p:nvPr>
        </p:nvSpPr>
        <p:spPr>
          <a:xfrm>
            <a:off x="685800" y="4771908"/>
            <a:ext cx="10820400" cy="1293028"/>
          </a:xfrm>
        </p:spPr>
        <p:txBody>
          <a:bodyPr>
            <a:normAutofit/>
          </a:bodyPr>
          <a:lstStyle/>
          <a:p>
            <a:pPr algn="ctr"/>
            <a:r>
              <a:rPr lang="en-US"/>
              <a:t>TERMINOLOGY</a:t>
            </a:r>
            <a:endParaRPr lang="en-US" dirty="0"/>
          </a:p>
        </p:txBody>
      </p:sp>
      <p:graphicFrame>
        <p:nvGraphicFramePr>
          <p:cNvPr id="5" name="Content Placeholder 2">
            <a:extLst>
              <a:ext uri="{FF2B5EF4-FFF2-40B4-BE49-F238E27FC236}">
                <a16:creationId xmlns:a16="http://schemas.microsoft.com/office/drawing/2014/main" id="{DB83DFDE-A7F6-43B3-870D-3C7786B64248}"/>
              </a:ext>
            </a:extLst>
          </p:cNvPr>
          <p:cNvGraphicFramePr>
            <a:graphicFrameLocks noGrp="1"/>
          </p:cNvGraphicFramePr>
          <p:nvPr>
            <p:ph idx="1"/>
            <p:extLst>
              <p:ext uri="{D42A27DB-BD31-4B8C-83A1-F6EECF244321}">
                <p14:modId xmlns:p14="http://schemas.microsoft.com/office/powerpoint/2010/main" val="1571073885"/>
              </p:ext>
            </p:extLst>
          </p:nvPr>
        </p:nvGraphicFramePr>
        <p:xfrm>
          <a:off x="685800" y="476250"/>
          <a:ext cx="10820400" cy="3786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989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3860A-3565-4FD2-A6C2-287E6FD905A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E267A3AF-9FB4-4DC4-8F16-A0A82DF7B6CF}"/>
              </a:ext>
            </a:extLst>
          </p:cNvPr>
          <p:cNvSpPr>
            <a:spLocks noGrp="1"/>
          </p:cNvSpPr>
          <p:nvPr>
            <p:ph idx="1"/>
          </p:nvPr>
        </p:nvSpPr>
        <p:spPr/>
        <p:txBody>
          <a:bodyPr/>
          <a:lstStyle/>
          <a:p>
            <a:pPr marL="0" indent="0">
              <a:buNone/>
            </a:pPr>
            <a:r>
              <a:rPr lang="en-US" dirty="0"/>
              <a:t>Allen R. Shuffleboard Company. (2018). Shuffleboard Associations. Retrieved from </a:t>
            </a:r>
            <a:r>
              <a:rPr lang="en-US" dirty="0">
                <a:hlinkClick r:id="rId2"/>
              </a:rPr>
              <a:t>https://http://www.shuffleboard-1.com/ShuffleboardAssociations/tabid/64/Default.aspx</a:t>
            </a:r>
            <a:endParaRPr lang="en-US" dirty="0"/>
          </a:p>
          <a:p>
            <a:pPr marL="0" indent="0">
              <a:buNone/>
            </a:pPr>
            <a:endParaRPr lang="en-US" dirty="0"/>
          </a:p>
          <a:p>
            <a:pPr marL="0" indent="0">
              <a:buNone/>
            </a:pPr>
            <a:r>
              <a:rPr lang="en-US" dirty="0"/>
              <a:t>Florida Shuffleboard Association. (2019). Rules. Retrieved from </a:t>
            </a:r>
            <a:r>
              <a:rPr lang="en-US" dirty="0">
                <a:hlinkClick r:id="rId3"/>
              </a:rPr>
              <a:t>https://http://www.fsa-shuffleboard.org/</a:t>
            </a:r>
            <a:endParaRPr lang="en-US" dirty="0"/>
          </a:p>
          <a:p>
            <a:pPr marL="0" indent="0">
              <a:buNone/>
            </a:pPr>
            <a:endParaRPr lang="en-US" dirty="0"/>
          </a:p>
          <a:p>
            <a:pPr marL="0" indent="0">
              <a:buNone/>
            </a:pPr>
            <a:r>
              <a:rPr lang="en-US" dirty="0"/>
              <a:t>USA National Shuffleboard Association. (2019). Official USA NSA Rules. Retrieved from </a:t>
            </a:r>
            <a:r>
              <a:rPr lang="en-US" dirty="0">
                <a:hlinkClick r:id="rId4"/>
              </a:rPr>
              <a:t>https://https://usansa.weebly.com/official-usa-nsa-rules.html</a:t>
            </a:r>
            <a:endParaRPr lang="en-US" dirty="0"/>
          </a:p>
          <a:p>
            <a:pPr marL="0" indent="0">
              <a:buNone/>
            </a:pPr>
            <a:endParaRPr lang="en-US" dirty="0"/>
          </a:p>
        </p:txBody>
      </p:sp>
    </p:spTree>
    <p:extLst>
      <p:ext uri="{BB962C8B-B14F-4D97-AF65-F5344CB8AC3E}">
        <p14:creationId xmlns:p14="http://schemas.microsoft.com/office/powerpoint/2010/main" val="178648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19C7D5-91FF-4C27-A4F5-CB8080763B09}"/>
              </a:ext>
            </a:extLst>
          </p:cNvPr>
          <p:cNvSpPr>
            <a:spLocks noGrp="1"/>
          </p:cNvSpPr>
          <p:nvPr>
            <p:ph type="title"/>
          </p:nvPr>
        </p:nvSpPr>
        <p:spPr>
          <a:xfrm>
            <a:off x="2895600" y="764373"/>
            <a:ext cx="8610600" cy="1293028"/>
          </a:xfrm>
        </p:spPr>
        <p:txBody>
          <a:bodyPr>
            <a:normAutofit/>
          </a:bodyPr>
          <a:lstStyle/>
          <a:p>
            <a:r>
              <a:rPr lang="en-US" dirty="0"/>
              <a:t>OBJECTIVE</a:t>
            </a:r>
            <a:endParaRPr lang="en-US"/>
          </a:p>
        </p:txBody>
      </p:sp>
      <p:graphicFrame>
        <p:nvGraphicFramePr>
          <p:cNvPr id="7" name="Content Placeholder 4">
            <a:extLst>
              <a:ext uri="{FF2B5EF4-FFF2-40B4-BE49-F238E27FC236}">
                <a16:creationId xmlns:a16="http://schemas.microsoft.com/office/drawing/2014/main" id="{7A24B256-8941-4C8D-A7D9-FE072FA4FD92}"/>
              </a:ext>
            </a:extLst>
          </p:cNvPr>
          <p:cNvGraphicFramePr>
            <a:graphicFrameLocks noGrp="1"/>
          </p:cNvGraphicFramePr>
          <p:nvPr>
            <p:ph idx="1"/>
            <p:extLst>
              <p:ext uri="{D42A27DB-BD31-4B8C-83A1-F6EECF244321}">
                <p14:modId xmlns:p14="http://schemas.microsoft.com/office/powerpoint/2010/main" val="3413305712"/>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313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A532FA-1E14-4E20-81EF-AE0AF1D479F5}"/>
              </a:ext>
            </a:extLst>
          </p:cNvPr>
          <p:cNvSpPr>
            <a:spLocks noGrp="1"/>
          </p:cNvSpPr>
          <p:nvPr>
            <p:ph type="title"/>
          </p:nvPr>
        </p:nvSpPr>
        <p:spPr/>
        <p:txBody>
          <a:bodyPr/>
          <a:lstStyle/>
          <a:p>
            <a:pPr algn="ctr"/>
            <a:r>
              <a:rPr lang="en-US" dirty="0"/>
              <a:t>HISTORY</a:t>
            </a:r>
          </a:p>
        </p:txBody>
      </p:sp>
      <p:sp>
        <p:nvSpPr>
          <p:cNvPr id="5" name="Content Placeholder 4">
            <a:extLst>
              <a:ext uri="{FF2B5EF4-FFF2-40B4-BE49-F238E27FC236}">
                <a16:creationId xmlns:a16="http://schemas.microsoft.com/office/drawing/2014/main" id="{A6311B18-94B2-41EB-80EF-B013DA60C3F9}"/>
              </a:ext>
            </a:extLst>
          </p:cNvPr>
          <p:cNvSpPr>
            <a:spLocks noGrp="1"/>
          </p:cNvSpPr>
          <p:nvPr>
            <p:ph idx="1"/>
          </p:nvPr>
        </p:nvSpPr>
        <p:spPr/>
        <p:txBody>
          <a:bodyPr>
            <a:normAutofit/>
          </a:bodyPr>
          <a:lstStyle/>
          <a:p>
            <a:r>
              <a:rPr lang="en-US" dirty="0"/>
              <a:t>The game was first called </a:t>
            </a:r>
            <a:r>
              <a:rPr lang="en-US" dirty="0" err="1"/>
              <a:t>shoveboard</a:t>
            </a:r>
            <a:r>
              <a:rPr lang="en-US" dirty="0"/>
              <a:t> and later shovelboard. It seems to have originated in England, where there is a record of its being played in 1532, and in its earliest form consisted of shoving coins across a polished tabletop (</a:t>
            </a:r>
            <a:r>
              <a:rPr lang="en-US" dirty="0" err="1"/>
              <a:t>shovelpenny</a:t>
            </a:r>
            <a:r>
              <a:rPr lang="en-US" dirty="0"/>
              <a:t>) as a past time for royalty. The game would become so popular with the masses that people stopped going to work, causing it to be banned. </a:t>
            </a:r>
          </a:p>
          <a:p>
            <a:r>
              <a:rPr lang="en-US" dirty="0"/>
              <a:t>Shuffleboard first came to the United States around the time of the Civil War and grew during the late 1800s and early 1900s. In modern times, a modified form of the old indoor game became popular among travelers on ocean liners and cruise ships as a deck game. For the shipboard version, called shuffleboard, courts of various designs were marked on the deck, with lined sections at either end.</a:t>
            </a:r>
          </a:p>
        </p:txBody>
      </p:sp>
    </p:spTree>
    <p:extLst>
      <p:ext uri="{BB962C8B-B14F-4D97-AF65-F5344CB8AC3E}">
        <p14:creationId xmlns:p14="http://schemas.microsoft.com/office/powerpoint/2010/main" val="44209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A38A195E-584A-485A-BECD-66468900B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5BC11-747C-46EB-A48D-5D1DD8384B17}"/>
              </a:ext>
            </a:extLst>
          </p:cNvPr>
          <p:cNvSpPr>
            <a:spLocks noGrp="1"/>
          </p:cNvSpPr>
          <p:nvPr>
            <p:ph type="title"/>
          </p:nvPr>
        </p:nvSpPr>
        <p:spPr>
          <a:xfrm>
            <a:off x="4090507" y="764373"/>
            <a:ext cx="7434070" cy="1474330"/>
          </a:xfrm>
        </p:spPr>
        <p:txBody>
          <a:bodyPr>
            <a:normAutofit/>
          </a:bodyPr>
          <a:lstStyle/>
          <a:p>
            <a:r>
              <a:rPr lang="en-US"/>
              <a:t>HISTORY</a:t>
            </a:r>
          </a:p>
        </p:txBody>
      </p:sp>
      <p:sp>
        <p:nvSpPr>
          <p:cNvPr id="14" name="Rectangle 9">
            <a:extLst>
              <a:ext uri="{FF2B5EF4-FFF2-40B4-BE49-F238E27FC236}">
                <a16:creationId xmlns:a16="http://schemas.microsoft.com/office/drawing/2014/main" id="{840177A7-740C-43C7-8F2D-BD7067F12C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solidFill>
            <a:schemeClr val="bg1">
              <a:lumMod val="95000"/>
              <a:lumOff val="5000"/>
            </a:schemeClr>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FF525AAA-82CE-4027-A26C-B0EFFD856F2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1265719" y="2187575"/>
            <a:ext cx="6857999" cy="2482850"/>
          </a:xfrm>
          <a:prstGeom prst="rect">
            <a:avLst/>
          </a:prstGeom>
        </p:spPr>
      </p:pic>
      <p:sp>
        <p:nvSpPr>
          <p:cNvPr id="3" name="Content Placeholder 2">
            <a:extLst>
              <a:ext uri="{FF2B5EF4-FFF2-40B4-BE49-F238E27FC236}">
                <a16:creationId xmlns:a16="http://schemas.microsoft.com/office/drawing/2014/main" id="{8D9E7B6A-5346-4F3C-BC54-79A2E9206316}"/>
              </a:ext>
            </a:extLst>
          </p:cNvPr>
          <p:cNvSpPr>
            <a:spLocks noGrp="1"/>
          </p:cNvSpPr>
          <p:nvPr>
            <p:ph idx="1"/>
          </p:nvPr>
        </p:nvSpPr>
        <p:spPr>
          <a:xfrm>
            <a:off x="4090507" y="2628900"/>
            <a:ext cx="7454077" cy="3589785"/>
          </a:xfrm>
        </p:spPr>
        <p:txBody>
          <a:bodyPr>
            <a:normAutofit/>
          </a:bodyPr>
          <a:lstStyle/>
          <a:p>
            <a:r>
              <a:rPr lang="en-US" sz="2000"/>
              <a:t>Shuffleboard was introduced about 1913 at Daytona Beach, Florida, as a game on land. The game was so popular that it spread rapidly through the United States, particularly in retirement communities, with each community devising its own rules of play. The modern form of shuffleboard was defined at St. Petersburg, Florida, in 1924.</a:t>
            </a:r>
          </a:p>
          <a:p>
            <a:endParaRPr lang="en-US" sz="2000"/>
          </a:p>
        </p:txBody>
      </p:sp>
    </p:spTree>
    <p:extLst>
      <p:ext uri="{BB962C8B-B14F-4D97-AF65-F5344CB8AC3E}">
        <p14:creationId xmlns:p14="http://schemas.microsoft.com/office/powerpoint/2010/main" val="75866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F6C1-DB79-42F6-A898-247DE95298BE}"/>
              </a:ext>
            </a:extLst>
          </p:cNvPr>
          <p:cNvSpPr>
            <a:spLocks noGrp="1"/>
          </p:cNvSpPr>
          <p:nvPr>
            <p:ph type="title"/>
          </p:nvPr>
        </p:nvSpPr>
        <p:spPr>
          <a:xfrm>
            <a:off x="2895600" y="764373"/>
            <a:ext cx="8610600" cy="1293028"/>
          </a:xfrm>
        </p:spPr>
        <p:txBody>
          <a:bodyPr>
            <a:normAutofit/>
          </a:bodyPr>
          <a:lstStyle/>
          <a:p>
            <a:r>
              <a:rPr lang="en-US"/>
              <a:t>RULES &amp; REGULATIONS</a:t>
            </a:r>
          </a:p>
        </p:txBody>
      </p:sp>
      <p:graphicFrame>
        <p:nvGraphicFramePr>
          <p:cNvPr id="5" name="Content Placeholder 2">
            <a:extLst>
              <a:ext uri="{FF2B5EF4-FFF2-40B4-BE49-F238E27FC236}">
                <a16:creationId xmlns:a16="http://schemas.microsoft.com/office/drawing/2014/main" id="{DE54F3CC-4C28-4000-BB0D-339627EE7E9E}"/>
              </a:ext>
            </a:extLst>
          </p:cNvPr>
          <p:cNvGraphicFramePr>
            <a:graphicFrameLocks noGrp="1"/>
          </p:cNvGraphicFramePr>
          <p:nvPr>
            <p:ph idx="1"/>
            <p:extLst>
              <p:ext uri="{D42A27DB-BD31-4B8C-83A1-F6EECF244321}">
                <p14:modId xmlns:p14="http://schemas.microsoft.com/office/powerpoint/2010/main" val="270980636"/>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554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D9CEE-C26E-45A4-8476-3216FF94B4C2}"/>
              </a:ext>
            </a:extLst>
          </p:cNvPr>
          <p:cNvSpPr>
            <a:spLocks noGrp="1"/>
          </p:cNvSpPr>
          <p:nvPr>
            <p:ph type="title"/>
          </p:nvPr>
        </p:nvSpPr>
        <p:spPr>
          <a:xfrm>
            <a:off x="2895600" y="764373"/>
            <a:ext cx="8610600" cy="1293028"/>
          </a:xfrm>
        </p:spPr>
        <p:txBody>
          <a:bodyPr>
            <a:normAutofit/>
          </a:bodyPr>
          <a:lstStyle/>
          <a:p>
            <a:r>
              <a:rPr lang="en-US" dirty="0"/>
              <a:t>RULES &amp; REGULATIONS</a:t>
            </a:r>
            <a:endParaRPr lang="en-US"/>
          </a:p>
        </p:txBody>
      </p:sp>
      <p:graphicFrame>
        <p:nvGraphicFramePr>
          <p:cNvPr id="5" name="Content Placeholder 2">
            <a:extLst>
              <a:ext uri="{FF2B5EF4-FFF2-40B4-BE49-F238E27FC236}">
                <a16:creationId xmlns:a16="http://schemas.microsoft.com/office/drawing/2014/main" id="{C186C6A1-2865-4B39-9392-ED034E254F3B}"/>
              </a:ext>
            </a:extLst>
          </p:cNvPr>
          <p:cNvGraphicFramePr>
            <a:graphicFrameLocks noGrp="1"/>
          </p:cNvGraphicFramePr>
          <p:nvPr>
            <p:ph idx="1"/>
            <p:extLst>
              <p:ext uri="{D42A27DB-BD31-4B8C-83A1-F6EECF244321}">
                <p14:modId xmlns:p14="http://schemas.microsoft.com/office/powerpoint/2010/main" val="2908908460"/>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40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0EFA7-A744-4CC6-8D00-79DAB9A29EAB}"/>
              </a:ext>
            </a:extLst>
          </p:cNvPr>
          <p:cNvSpPr>
            <a:spLocks noGrp="1"/>
          </p:cNvSpPr>
          <p:nvPr>
            <p:ph type="title"/>
          </p:nvPr>
        </p:nvSpPr>
        <p:spPr/>
        <p:txBody>
          <a:bodyPr/>
          <a:lstStyle/>
          <a:p>
            <a:pPr algn="ctr"/>
            <a:r>
              <a:rPr lang="en-US" dirty="0"/>
              <a:t>SCORING</a:t>
            </a:r>
          </a:p>
        </p:txBody>
      </p:sp>
      <p:sp>
        <p:nvSpPr>
          <p:cNvPr id="3" name="Content Placeholder 2">
            <a:extLst>
              <a:ext uri="{FF2B5EF4-FFF2-40B4-BE49-F238E27FC236}">
                <a16:creationId xmlns:a16="http://schemas.microsoft.com/office/drawing/2014/main" id="{BD18F519-7E25-4AD4-A787-DB12D4B48D8B}"/>
              </a:ext>
            </a:extLst>
          </p:cNvPr>
          <p:cNvSpPr>
            <a:spLocks noGrp="1"/>
          </p:cNvSpPr>
          <p:nvPr>
            <p:ph idx="1"/>
          </p:nvPr>
        </p:nvSpPr>
        <p:spPr/>
        <p:txBody>
          <a:bodyPr>
            <a:normAutofit/>
          </a:bodyPr>
          <a:lstStyle/>
          <a:p>
            <a:r>
              <a:rPr lang="en-US" dirty="0"/>
              <a:t>The scoring diagram consists of one 10-point area, two 8-point areas, two 7-point areas and one 10-Off area. After both players have shot their four (4) discs, score all the discs on the diagram within and not touching the lines.  The separation triangle in the 10-Off area is not considered.</a:t>
            </a:r>
          </a:p>
          <a:p>
            <a:r>
              <a:rPr lang="en-US" dirty="0"/>
              <a:t>Play continues until all discs have been shot in that half-round, even if the game has been reached. If a tie game results at the game point or over, play is continued in regular rotation of play, until two full rounds in Doubles or one full round in Singles is completed.  At that time the side with the higher score wins, even if it has less than the number of points specified as game point.  If the score is tied again, play continues again as outlined.</a:t>
            </a:r>
          </a:p>
        </p:txBody>
      </p:sp>
    </p:spTree>
    <p:extLst>
      <p:ext uri="{BB962C8B-B14F-4D97-AF65-F5344CB8AC3E}">
        <p14:creationId xmlns:p14="http://schemas.microsoft.com/office/powerpoint/2010/main" val="205542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7E66-E6F5-4D5B-BD20-B3AF8CCAE2C0}"/>
              </a:ext>
            </a:extLst>
          </p:cNvPr>
          <p:cNvSpPr>
            <a:spLocks noGrp="1"/>
          </p:cNvSpPr>
          <p:nvPr>
            <p:ph type="title"/>
          </p:nvPr>
        </p:nvSpPr>
        <p:spPr/>
        <p:txBody>
          <a:bodyPr/>
          <a:lstStyle/>
          <a:p>
            <a:pPr algn="ctr"/>
            <a:r>
              <a:rPr lang="en-US" dirty="0"/>
              <a:t>SCORING</a:t>
            </a:r>
          </a:p>
        </p:txBody>
      </p:sp>
      <p:sp>
        <p:nvSpPr>
          <p:cNvPr id="3" name="Content Placeholder 2">
            <a:extLst>
              <a:ext uri="{FF2B5EF4-FFF2-40B4-BE49-F238E27FC236}">
                <a16:creationId xmlns:a16="http://schemas.microsoft.com/office/drawing/2014/main" id="{BA19AC6E-0112-4B6D-AA42-5665FFA757F8}"/>
              </a:ext>
            </a:extLst>
          </p:cNvPr>
          <p:cNvSpPr>
            <a:spLocks noGrp="1"/>
          </p:cNvSpPr>
          <p:nvPr>
            <p:ph idx="1"/>
          </p:nvPr>
        </p:nvSpPr>
        <p:spPr/>
        <p:txBody>
          <a:bodyPr/>
          <a:lstStyle/>
          <a:p>
            <a:r>
              <a:rPr lang="en-US" dirty="0"/>
              <a:t>Games may be played to 50,75, or 100 points, as players desire. To count, disk must be entirely within scoring sections, clearing all lines.</a:t>
            </a:r>
          </a:p>
          <a:p>
            <a:r>
              <a:rPr lang="en-US" dirty="0"/>
              <a:t>In match play (best 2 out of 3), the second game is started with a black disc.</a:t>
            </a:r>
          </a:p>
          <a:p>
            <a:endParaRPr lang="en-US" dirty="0"/>
          </a:p>
        </p:txBody>
      </p:sp>
      <p:pic>
        <p:nvPicPr>
          <p:cNvPr id="4" name="Picture 3">
            <a:extLst>
              <a:ext uri="{FF2B5EF4-FFF2-40B4-BE49-F238E27FC236}">
                <a16:creationId xmlns:a16="http://schemas.microsoft.com/office/drawing/2014/main" id="{90706CE4-E519-4D83-AE71-FC792C1098EC}"/>
              </a:ext>
            </a:extLst>
          </p:cNvPr>
          <p:cNvPicPr/>
          <p:nvPr/>
        </p:nvPicPr>
        <p:blipFill>
          <a:blip r:embed="rId2"/>
          <a:stretch>
            <a:fillRect/>
          </a:stretch>
        </p:blipFill>
        <p:spPr>
          <a:xfrm>
            <a:off x="0" y="3429000"/>
            <a:ext cx="12191999" cy="3429000"/>
          </a:xfrm>
          <a:prstGeom prst="rect">
            <a:avLst/>
          </a:prstGeom>
        </p:spPr>
      </p:pic>
    </p:spTree>
    <p:extLst>
      <p:ext uri="{BB962C8B-B14F-4D97-AF65-F5344CB8AC3E}">
        <p14:creationId xmlns:p14="http://schemas.microsoft.com/office/powerpoint/2010/main" val="279877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A1B667-1542-4631-929E-714A41E9E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59BA665-866B-4988-8C5D-0B272F82BF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15805"/>
          <a:stretch/>
        </p:blipFill>
        <p:spPr>
          <a:xfrm>
            <a:off x="0" y="4767552"/>
            <a:ext cx="12192000" cy="2090448"/>
          </a:xfrm>
          <a:prstGeom prst="rect">
            <a:avLst/>
          </a:prstGeom>
        </p:spPr>
      </p:pic>
      <p:sp>
        <p:nvSpPr>
          <p:cNvPr id="2" name="Title 1">
            <a:extLst>
              <a:ext uri="{FF2B5EF4-FFF2-40B4-BE49-F238E27FC236}">
                <a16:creationId xmlns:a16="http://schemas.microsoft.com/office/drawing/2014/main" id="{454C5EEC-C9D0-46AD-AD03-E782D7A76841}"/>
              </a:ext>
            </a:extLst>
          </p:cNvPr>
          <p:cNvSpPr>
            <a:spLocks noGrp="1"/>
          </p:cNvSpPr>
          <p:nvPr>
            <p:ph type="title"/>
          </p:nvPr>
        </p:nvSpPr>
        <p:spPr>
          <a:xfrm>
            <a:off x="685800" y="4771908"/>
            <a:ext cx="10820400" cy="1293028"/>
          </a:xfrm>
        </p:spPr>
        <p:txBody>
          <a:bodyPr>
            <a:normAutofit/>
          </a:bodyPr>
          <a:lstStyle/>
          <a:p>
            <a:pPr algn="ctr"/>
            <a:r>
              <a:rPr lang="en-US" dirty="0"/>
              <a:t>EQUIPMENT</a:t>
            </a:r>
          </a:p>
        </p:txBody>
      </p:sp>
      <p:graphicFrame>
        <p:nvGraphicFramePr>
          <p:cNvPr id="5" name="Content Placeholder 2">
            <a:extLst>
              <a:ext uri="{FF2B5EF4-FFF2-40B4-BE49-F238E27FC236}">
                <a16:creationId xmlns:a16="http://schemas.microsoft.com/office/drawing/2014/main" id="{A4253497-34E8-4EAD-9152-BAEA062C2751}"/>
              </a:ext>
            </a:extLst>
          </p:cNvPr>
          <p:cNvGraphicFramePr>
            <a:graphicFrameLocks noGrp="1"/>
          </p:cNvGraphicFramePr>
          <p:nvPr>
            <p:ph idx="1"/>
            <p:extLst>
              <p:ext uri="{D42A27DB-BD31-4B8C-83A1-F6EECF244321}">
                <p14:modId xmlns:p14="http://schemas.microsoft.com/office/powerpoint/2010/main" val="2778007177"/>
              </p:ext>
            </p:extLst>
          </p:nvPr>
        </p:nvGraphicFramePr>
        <p:xfrm>
          <a:off x="685800" y="476250"/>
          <a:ext cx="10820400" cy="3786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772341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49</TotalTime>
  <Words>921</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SHUFFLEBOARD</vt:lpstr>
      <vt:lpstr>OBJECTIVE</vt:lpstr>
      <vt:lpstr>HISTORY</vt:lpstr>
      <vt:lpstr>HISTORY</vt:lpstr>
      <vt:lpstr>RULES &amp; REGULATIONS</vt:lpstr>
      <vt:lpstr>RULES &amp; REGULATIONS</vt:lpstr>
      <vt:lpstr>SCORING</vt:lpstr>
      <vt:lpstr>SCORING</vt:lpstr>
      <vt:lpstr>EQUIPMENT</vt:lpstr>
      <vt:lpstr>TERMINOLOGY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SHUFFLEBOARD</dc:title>
  <dc:creator>Keon Humphries</dc:creator>
  <cp:lastModifiedBy>Keon Humphries</cp:lastModifiedBy>
  <cp:revision>6</cp:revision>
  <dcterms:created xsi:type="dcterms:W3CDTF">2019-08-11T03:28:58Z</dcterms:created>
  <dcterms:modified xsi:type="dcterms:W3CDTF">2019-08-12T02:02:15Z</dcterms:modified>
</cp:coreProperties>
</file>