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32" r:id="rId3"/>
  </p:sldMasterIdLst>
  <p:sldIdLst>
    <p:sldId id="256" r:id="rId4"/>
    <p:sldId id="257" r:id="rId5"/>
    <p:sldId id="265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3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4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30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6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09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97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77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25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73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655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70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66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426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090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97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7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2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73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6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843E9C-F17C-4F4B-9D53-812916F55549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B19B7B-2406-4EB8-B2A0-CD524D68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7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51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351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4700" b="1" dirty="0">
                <a:solidFill>
                  <a:srgbClr val="F0AD00">
                    <a:satMod val="150000"/>
                  </a:srgbClr>
                </a:solidFill>
                <a:ea typeface="+mj-ea"/>
                <a:cs typeface="+mj-cs"/>
              </a:rPr>
              <a:t>Skill Related Fitness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15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8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skill related fitness?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ability to maintain high levels of performance on the playing field</a:t>
            </a:r>
          </a:p>
          <a:p>
            <a:r>
              <a:rPr lang="en-US" dirty="0" smtClean="0"/>
              <a:t>Aka: Performance Fitness</a:t>
            </a:r>
          </a:p>
          <a:p>
            <a:endParaRPr lang="en-US" dirty="0"/>
          </a:p>
          <a:p>
            <a:r>
              <a:rPr lang="en-US" dirty="0" smtClean="0"/>
              <a:t>Influenced by heredity</a:t>
            </a:r>
            <a:r>
              <a:rPr lang="en-US" dirty="0"/>
              <a:t> </a:t>
            </a:r>
            <a:r>
              <a:rPr lang="en-US" dirty="0" smtClean="0"/>
              <a:t>and practice</a:t>
            </a:r>
          </a:p>
          <a:p>
            <a:endParaRPr lang="en-US" dirty="0"/>
          </a:p>
          <a:p>
            <a:r>
              <a:rPr lang="en-US" dirty="0" smtClean="0"/>
              <a:t>6 components / measures</a:t>
            </a:r>
          </a:p>
          <a:p>
            <a:pPr lvl="1"/>
            <a:r>
              <a:rPr lang="en-US" dirty="0" smtClean="0"/>
              <a:t>Agility,  balance, coordination, speed, power, and reaction time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8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 related fitness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 be improved with practice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 smtClean="0"/>
              <a:t>Skills that make people good at a particular sport or game</a:t>
            </a:r>
          </a:p>
          <a:p>
            <a:endParaRPr lang="en-US" dirty="0" smtClean="0"/>
          </a:p>
          <a:p>
            <a:pPr>
              <a:lnSpc>
                <a:spcPct val="80000"/>
              </a:lnSpc>
              <a:defRPr/>
            </a:pPr>
            <a:r>
              <a:rPr lang="en-US" dirty="0"/>
              <a:t>Improvement in one skill does not equal improvement in another skill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One can have a high level of health related fitness and have a low level in skill related components (and vice versa)</a:t>
            </a:r>
          </a:p>
          <a:p>
            <a:pPr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Even if a skill level is high, one still needs to practice that skill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8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867400" cy="4625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ability to change and control the direction and position of the body while maintaining a constant rapid motion</a:t>
            </a:r>
          </a:p>
          <a:p>
            <a:endParaRPr lang="en-US" dirty="0"/>
          </a:p>
          <a:p>
            <a:r>
              <a:rPr lang="en-US" dirty="0" smtClean="0"/>
              <a:t>Sports requiring high levels of agility:</a:t>
            </a:r>
          </a:p>
          <a:p>
            <a:pPr lvl="1"/>
            <a:r>
              <a:rPr lang="en-US" dirty="0" smtClean="0"/>
              <a:t>Football, basketball, soccer, baseball, softball</a:t>
            </a:r>
            <a:endParaRPr lang="en-US" dirty="0"/>
          </a:p>
        </p:txBody>
      </p:sp>
      <p:pic>
        <p:nvPicPr>
          <p:cNvPr id="1026" name="Picture 2" descr="C:\Users\msm15132\AppData\Local\Microsoft\Windows\Temporary Internet Files\Content.IE5\SEDMZEHV\MC90044047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86000"/>
            <a:ext cx="2587748" cy="318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78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control or stabilize the body while standing or moving</a:t>
            </a:r>
          </a:p>
          <a:p>
            <a:endParaRPr lang="en-US" dirty="0"/>
          </a:p>
          <a:p>
            <a:r>
              <a:rPr lang="en-US" dirty="0" smtClean="0"/>
              <a:t>Sports requiring high levels of balance:</a:t>
            </a:r>
          </a:p>
          <a:p>
            <a:pPr lvl="1"/>
            <a:r>
              <a:rPr lang="en-US" dirty="0" smtClean="0"/>
              <a:t>Gymnastics, golf, ice skating</a:t>
            </a:r>
            <a:endParaRPr lang="en-US" dirty="0"/>
          </a:p>
        </p:txBody>
      </p:sp>
      <p:pic>
        <p:nvPicPr>
          <p:cNvPr id="2050" name="Picture 2" descr="C:\Users\msm15132\AppData\Local\Microsoft\Windows\Temporary Internet Files\Content.IE5\USN4D55T\MC9002986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800600"/>
            <a:ext cx="3447805" cy="147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06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334000" cy="48542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ability to use the senses to determine and direct the movement of your limbs and head</a:t>
            </a:r>
          </a:p>
          <a:p>
            <a:r>
              <a:rPr lang="en-US" dirty="0" smtClean="0"/>
              <a:t>Requires using a combination of different muscle groups at once</a:t>
            </a:r>
          </a:p>
          <a:p>
            <a:endParaRPr lang="en-US" dirty="0"/>
          </a:p>
          <a:p>
            <a:r>
              <a:rPr lang="en-US" dirty="0" smtClean="0"/>
              <a:t>Sports requiring high levels:  gymnastics, cheerleading, juggling, basketball, baseball</a:t>
            </a:r>
            <a:endParaRPr lang="en-US" dirty="0"/>
          </a:p>
        </p:txBody>
      </p:sp>
      <p:pic>
        <p:nvPicPr>
          <p:cNvPr id="3074" name="Picture 2" descr="C:\Users\msm15132\AppData\Local\Microsoft\Windows\Temporary Internet Files\Content.IE5\SEDMZEHV\MC90013933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62200"/>
            <a:ext cx="2360981" cy="348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93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37112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ability to move your body, or parts of it, swiftly</a:t>
            </a:r>
          </a:p>
          <a:p>
            <a:r>
              <a:rPr lang="en-US" dirty="0" smtClean="0"/>
              <a:t>Usually measured over short and straight distances</a:t>
            </a:r>
          </a:p>
          <a:p>
            <a:r>
              <a:rPr lang="en-US" dirty="0" smtClean="0"/>
              <a:t>Largely determined by heredity, can be increased though</a:t>
            </a:r>
          </a:p>
          <a:p>
            <a:endParaRPr lang="en-US" dirty="0"/>
          </a:p>
          <a:p>
            <a:r>
              <a:rPr lang="en-US" dirty="0" smtClean="0"/>
              <a:t>Sports: boxing, sprinters, basketball</a:t>
            </a:r>
            <a:endParaRPr lang="en-US" dirty="0"/>
          </a:p>
        </p:txBody>
      </p:sp>
      <p:pic>
        <p:nvPicPr>
          <p:cNvPr id="4099" name="Picture 3" descr="C:\Users\msm15132\AppData\Local\Microsoft\Windows\Temporary Internet Files\Content.IE5\122WCDT6\MC9003630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800600"/>
            <a:ext cx="2846212" cy="164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49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486400" cy="47780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ability to move the body parts swiftly while simultaneously applying the maximum force or your muscles</a:t>
            </a:r>
          </a:p>
          <a:p>
            <a:r>
              <a:rPr lang="en-US" dirty="0" smtClean="0"/>
              <a:t>Function of both speed and muscular strength</a:t>
            </a:r>
          </a:p>
          <a:p>
            <a:endParaRPr lang="en-US" dirty="0"/>
          </a:p>
          <a:p>
            <a:r>
              <a:rPr lang="en-US" dirty="0" smtClean="0"/>
              <a:t>Sports:  long jump, power lifting, swimming</a:t>
            </a:r>
            <a:endParaRPr lang="en-US" dirty="0"/>
          </a:p>
        </p:txBody>
      </p:sp>
      <p:pic>
        <p:nvPicPr>
          <p:cNvPr id="5122" name="Picture 2" descr="C:\Users\msm15132\AppData\Local\Microsoft\Windows\Temporary Internet Files\Content.IE5\USN4D55T\MC9001500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438400"/>
            <a:ext cx="2224135" cy="3424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99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react or respond quickly to what you hear, see, or feel</a:t>
            </a:r>
          </a:p>
          <a:p>
            <a:r>
              <a:rPr lang="en-US" dirty="0" smtClean="0"/>
              <a:t>Can be slowed by decreased motivation and increased fatigue</a:t>
            </a:r>
          </a:p>
          <a:p>
            <a:endParaRPr lang="en-US" dirty="0"/>
          </a:p>
          <a:p>
            <a:r>
              <a:rPr lang="en-US" dirty="0" smtClean="0"/>
              <a:t>Important to sprinters, swimmers, boxers, goalies, tennis players</a:t>
            </a:r>
            <a:endParaRPr lang="en-US" dirty="0"/>
          </a:p>
        </p:txBody>
      </p:sp>
      <p:pic>
        <p:nvPicPr>
          <p:cNvPr id="6146" name="Picture 2" descr="C:\Users\msm15132\AppData\Local\Microsoft\Windows\Temporary Internet Files\Content.IE5\OVQZIEL9\MP90040010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953000"/>
            <a:ext cx="2484120" cy="1655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7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330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Corbel</vt:lpstr>
      <vt:lpstr>Wingdings</vt:lpstr>
      <vt:lpstr>Wingdings 2</vt:lpstr>
      <vt:lpstr>Wingdings 3</vt:lpstr>
      <vt:lpstr>iRespondQuestionMaster</vt:lpstr>
      <vt:lpstr>iRespondGraphMaster</vt:lpstr>
      <vt:lpstr>Module</vt:lpstr>
      <vt:lpstr>PowerPoint Presentation</vt:lpstr>
      <vt:lpstr>What is skill related fitness?</vt:lpstr>
      <vt:lpstr>Skill related fitness</vt:lpstr>
      <vt:lpstr>Agility</vt:lpstr>
      <vt:lpstr>Balance</vt:lpstr>
      <vt:lpstr>Coordination</vt:lpstr>
      <vt:lpstr>Speed</vt:lpstr>
      <vt:lpstr>Power</vt:lpstr>
      <vt:lpstr>Reaction Time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 Related Fitness</dc:title>
  <dc:creator>Susan Milam</dc:creator>
  <cp:lastModifiedBy>Jeffrey Wishon</cp:lastModifiedBy>
  <cp:revision>10</cp:revision>
  <dcterms:created xsi:type="dcterms:W3CDTF">2011-10-31T14:26:24Z</dcterms:created>
  <dcterms:modified xsi:type="dcterms:W3CDTF">2017-07-25T17:03:44Z</dcterms:modified>
</cp:coreProperties>
</file>