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8/20/2018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8/20/2018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Team Building and Leadership</a:t>
            </a:r>
            <a:endParaRPr lang="en-US" dirty="0"/>
          </a:p>
        </p:txBody>
      </p:sp>
      <p:sp>
        <p:nvSpPr>
          <p:cNvPr id="3" name="Subtitle 2"/>
          <p:cNvSpPr>
            <a:spLocks noGrp="1"/>
          </p:cNvSpPr>
          <p:nvPr>
            <p:ph type="subTitle" idx="1"/>
          </p:nvPr>
        </p:nvSpPr>
        <p:spPr/>
        <p:txBody>
          <a:bodyPr/>
          <a:lstStyle/>
          <a:p>
            <a:r>
              <a:rPr lang="en-US" dirty="0" smtClean="0"/>
              <a:t>Hillgrove High School</a:t>
            </a:r>
            <a:endParaRPr lang="en-US" dirty="0"/>
          </a:p>
        </p:txBody>
      </p:sp>
    </p:spTree>
    <p:extLst>
      <p:ext uri="{BB962C8B-B14F-4D97-AF65-F5344CB8AC3E}">
        <p14:creationId xmlns:p14="http://schemas.microsoft.com/office/powerpoint/2010/main" val="7087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Styles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Autocratic-authoritative, domineering, doesn’t invite feedback or listen to others’ ideas. </a:t>
            </a:r>
          </a:p>
          <a:p>
            <a:r>
              <a:rPr lang="en-US" dirty="0" smtClean="0"/>
              <a:t>Democratic-leader always consults with group, everyone is included in decision making, majority rules. </a:t>
            </a:r>
          </a:p>
          <a:p>
            <a:r>
              <a:rPr lang="en-US" dirty="0" smtClean="0"/>
              <a:t>Laissez-faire- hands off style, gives little or no direction, group members have maximum freedom, group determines goals and actions.  </a:t>
            </a:r>
            <a:endParaRPr lang="en-US" dirty="0"/>
          </a:p>
        </p:txBody>
      </p:sp>
      <p:pic>
        <p:nvPicPr>
          <p:cNvPr id="5" name="Content Placeholder 4"/>
          <p:cNvPicPr>
            <a:picLocks noGrp="1" noChangeAspect="1"/>
          </p:cNvPicPr>
          <p:nvPr>
            <p:ph sz="half" idx="2"/>
          </p:nvPr>
        </p:nvPicPr>
        <p:blipFill>
          <a:blip r:embed="rId2"/>
          <a:stretch>
            <a:fillRect/>
          </a:stretch>
        </p:blipFill>
        <p:spPr>
          <a:xfrm>
            <a:off x="6181725" y="2930167"/>
            <a:ext cx="4718050" cy="2570879"/>
          </a:xfrm>
          <a:prstGeom prst="rect">
            <a:avLst/>
          </a:prstGeom>
        </p:spPr>
      </p:pic>
    </p:spTree>
    <p:extLst>
      <p:ext uri="{BB962C8B-B14F-4D97-AF65-F5344CB8AC3E}">
        <p14:creationId xmlns:p14="http://schemas.microsoft.com/office/powerpoint/2010/main" val="221113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Followership</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All group include leaders and followers.</a:t>
            </a:r>
          </a:p>
          <a:p>
            <a:r>
              <a:rPr lang="en-US" dirty="0" smtClean="0"/>
              <a:t>Followers are necessary for a healthy group.</a:t>
            </a:r>
          </a:p>
          <a:p>
            <a:r>
              <a:rPr lang="en-US" dirty="0" smtClean="0"/>
              <a:t>Different situations will </a:t>
            </a:r>
            <a:r>
              <a:rPr lang="en-US" smtClean="0"/>
              <a:t>determine who the leader is </a:t>
            </a:r>
            <a:r>
              <a:rPr lang="en-US" dirty="0" smtClean="0"/>
              <a:t>and who is the follower based on individual skill sets.</a:t>
            </a:r>
          </a:p>
          <a:p>
            <a:r>
              <a:rPr lang="en-US" dirty="0" smtClean="0"/>
              <a:t>Roles may change from one situation to the next. </a:t>
            </a:r>
            <a:endParaRPr lang="en-US" dirty="0"/>
          </a:p>
        </p:txBody>
      </p:sp>
      <p:pic>
        <p:nvPicPr>
          <p:cNvPr id="5" name="Content Placeholder 4"/>
          <p:cNvPicPr>
            <a:picLocks noGrp="1" noChangeAspect="1"/>
          </p:cNvPicPr>
          <p:nvPr>
            <p:ph sz="half" idx="2"/>
          </p:nvPr>
        </p:nvPicPr>
        <p:blipFill>
          <a:blip r:embed="rId2"/>
          <a:stretch>
            <a:fillRect/>
          </a:stretch>
        </p:blipFill>
        <p:spPr>
          <a:xfrm>
            <a:off x="6181725" y="2841578"/>
            <a:ext cx="4718050" cy="2748057"/>
          </a:xfrm>
          <a:prstGeom prst="rect">
            <a:avLst/>
          </a:prstGeom>
        </p:spPr>
      </p:pic>
    </p:spTree>
    <p:extLst>
      <p:ext uri="{BB962C8B-B14F-4D97-AF65-F5344CB8AC3E}">
        <p14:creationId xmlns:p14="http://schemas.microsoft.com/office/powerpoint/2010/main" val="194744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Building Etiquette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Be respectful of others, self, and property</a:t>
            </a:r>
          </a:p>
          <a:p>
            <a:pPr marL="0" indent="0">
              <a:buNone/>
            </a:pPr>
            <a:r>
              <a:rPr lang="en-US" dirty="0"/>
              <a:t>no name calling</a:t>
            </a:r>
          </a:p>
          <a:p>
            <a:pPr marL="0" indent="0">
              <a:buNone/>
            </a:pPr>
            <a:r>
              <a:rPr lang="en-US" dirty="0"/>
              <a:t>-give everyone a chance to </a:t>
            </a:r>
            <a:r>
              <a:rPr lang="en-US" dirty="0" smtClean="0"/>
              <a:t>speak</a:t>
            </a:r>
            <a:endParaRPr lang="en-US" dirty="0"/>
          </a:p>
          <a:p>
            <a:r>
              <a:rPr lang="en-US" dirty="0" smtClean="0"/>
              <a:t>Provide support for other group members</a:t>
            </a:r>
          </a:p>
          <a:p>
            <a:r>
              <a:rPr lang="en-US" dirty="0" smtClean="0"/>
              <a:t>Contribute to the goal of the group</a:t>
            </a:r>
          </a:p>
          <a:p>
            <a:r>
              <a:rPr lang="en-US" dirty="0" smtClean="0"/>
              <a:t>Do your part to keep the group safe</a:t>
            </a:r>
          </a:p>
        </p:txBody>
      </p:sp>
      <p:pic>
        <p:nvPicPr>
          <p:cNvPr id="5" name="Content Placeholder 4"/>
          <p:cNvPicPr>
            <a:picLocks noGrp="1" noChangeAspect="1"/>
          </p:cNvPicPr>
          <p:nvPr>
            <p:ph sz="half" idx="2"/>
          </p:nvPr>
        </p:nvPicPr>
        <p:blipFill>
          <a:blip r:embed="rId2"/>
          <a:stretch>
            <a:fillRect/>
          </a:stretch>
        </p:blipFill>
        <p:spPr>
          <a:xfrm>
            <a:off x="6278562" y="2743994"/>
            <a:ext cx="4524375" cy="2943225"/>
          </a:xfrm>
          <a:prstGeom prst="rect">
            <a:avLst/>
          </a:prstGeom>
        </p:spPr>
      </p:pic>
    </p:spTree>
    <p:extLst>
      <p:ext uri="{BB962C8B-B14F-4D97-AF65-F5344CB8AC3E}">
        <p14:creationId xmlns:p14="http://schemas.microsoft.com/office/powerpoint/2010/main" val="138956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Group Development</a:t>
            </a:r>
            <a:endParaRPr lang="en-US" dirty="0"/>
          </a:p>
        </p:txBody>
      </p:sp>
      <p:sp>
        <p:nvSpPr>
          <p:cNvPr id="3" name="Content Placeholder 2"/>
          <p:cNvSpPr>
            <a:spLocks noGrp="1"/>
          </p:cNvSpPr>
          <p:nvPr>
            <p:ph idx="1"/>
          </p:nvPr>
        </p:nvSpPr>
        <p:spPr>
          <a:xfrm>
            <a:off x="1295401" y="2556931"/>
            <a:ext cx="9601196" cy="3557541"/>
          </a:xfrm>
        </p:spPr>
        <p:txBody>
          <a:bodyPr>
            <a:normAutofit fontScale="92500" lnSpcReduction="20000"/>
          </a:bodyPr>
          <a:lstStyle/>
          <a:p>
            <a:r>
              <a:rPr lang="en-US" dirty="0" smtClean="0"/>
              <a:t>Forming- high dependence on  the leader, members are figuring out what their role is in the group while being polite and courteous. </a:t>
            </a:r>
          </a:p>
          <a:p>
            <a:r>
              <a:rPr lang="en-US" dirty="0" smtClean="0"/>
              <a:t>Storming- members are comfortable enough to move past pleasantries, normal for fights and disagreements to occur in this stage, conflict is necessary for growth. Once groups successfully exit this stage, they will become closer and stronger.</a:t>
            </a:r>
          </a:p>
          <a:p>
            <a:r>
              <a:rPr lang="en-US" dirty="0" smtClean="0"/>
              <a:t>Norming- Behavior is adjusted to allow the group to accomplish tasks-rules and values are agreed upon, roles begin to be established for members. </a:t>
            </a:r>
          </a:p>
          <a:p>
            <a:r>
              <a:rPr lang="en-US" dirty="0" smtClean="0"/>
              <a:t>Performing- members are functioning effectively as a unit. Members are comfortable with others’ strengths and weaknesses. Disagreements resolved in healthy manner.</a:t>
            </a:r>
          </a:p>
          <a:p>
            <a:endParaRPr lang="en-US" dirty="0"/>
          </a:p>
        </p:txBody>
      </p:sp>
    </p:spTree>
    <p:extLst>
      <p:ext uri="{BB962C8B-B14F-4D97-AF65-F5344CB8AC3E}">
        <p14:creationId xmlns:p14="http://schemas.microsoft.com/office/powerpoint/2010/main" val="47530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Needs in the Outdoors</a:t>
            </a:r>
            <a:endParaRPr lang="en-US" dirty="0"/>
          </a:p>
        </p:txBody>
      </p:sp>
      <p:sp>
        <p:nvSpPr>
          <p:cNvPr id="3" name="Content Placeholder 2"/>
          <p:cNvSpPr>
            <a:spLocks noGrp="1"/>
          </p:cNvSpPr>
          <p:nvPr>
            <p:ph idx="1"/>
          </p:nvPr>
        </p:nvSpPr>
        <p:spPr>
          <a:xfrm>
            <a:off x="1295401" y="2556932"/>
            <a:ext cx="2907144" cy="3318936"/>
          </a:xfrm>
        </p:spPr>
        <p:txBody>
          <a:bodyPr/>
          <a:lstStyle/>
          <a:p>
            <a:r>
              <a:rPr lang="en-US" dirty="0" smtClean="0"/>
              <a:t>Physiological </a:t>
            </a:r>
          </a:p>
          <a:p>
            <a:r>
              <a:rPr lang="en-US" dirty="0" smtClean="0"/>
              <a:t>Emotional</a:t>
            </a:r>
          </a:p>
          <a:p>
            <a:r>
              <a:rPr lang="en-US" dirty="0" smtClean="0"/>
              <a:t>Social</a:t>
            </a:r>
          </a:p>
          <a:p>
            <a:r>
              <a:rPr lang="en-US" dirty="0" smtClean="0"/>
              <a:t>Security</a:t>
            </a:r>
          </a:p>
          <a:p>
            <a:r>
              <a:rPr lang="en-US" dirty="0" smtClean="0"/>
              <a:t>Spiritual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643" y="2680087"/>
            <a:ext cx="5428096" cy="3195781"/>
          </a:xfrm>
          <a:prstGeom prst="rect">
            <a:avLst/>
          </a:prstGeom>
        </p:spPr>
      </p:pic>
    </p:spTree>
    <p:extLst>
      <p:ext uri="{BB962C8B-B14F-4D97-AF65-F5344CB8AC3E}">
        <p14:creationId xmlns:p14="http://schemas.microsoft.com/office/powerpoint/2010/main" val="96391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Needs</a:t>
            </a:r>
            <a:endParaRPr lang="en-US" dirty="0"/>
          </a:p>
        </p:txBody>
      </p:sp>
      <p:sp>
        <p:nvSpPr>
          <p:cNvPr id="3" name="Content Placeholder 2"/>
          <p:cNvSpPr>
            <a:spLocks noGrp="1"/>
          </p:cNvSpPr>
          <p:nvPr>
            <p:ph sz="half" idx="1"/>
          </p:nvPr>
        </p:nvSpPr>
        <p:spPr/>
        <p:txBody>
          <a:bodyPr/>
          <a:lstStyle/>
          <a:p>
            <a:r>
              <a:rPr lang="en-US" dirty="0" smtClean="0"/>
              <a:t>Includes regulating heat, cold, hydration, food, and energy levels.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598" y="2560320"/>
            <a:ext cx="4572000" cy="3428999"/>
          </a:xfrm>
        </p:spPr>
      </p:pic>
    </p:spTree>
    <p:extLst>
      <p:ext uri="{BB962C8B-B14F-4D97-AF65-F5344CB8AC3E}">
        <p14:creationId xmlns:p14="http://schemas.microsoft.com/office/powerpoint/2010/main" val="54032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Needs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Feeling comfortable enough to put forth ideas in a group without being bullied or made fun of. </a:t>
            </a:r>
          </a:p>
          <a:p>
            <a:r>
              <a:rPr lang="en-US" dirty="0" smtClean="0"/>
              <a:t>Establish healthy community standards like our class rules: Always be: </a:t>
            </a:r>
          </a:p>
          <a:p>
            <a:pPr marL="0" indent="0">
              <a:buNone/>
            </a:pPr>
            <a:r>
              <a:rPr lang="en-US" dirty="0" smtClean="0"/>
              <a:t>SAFE </a:t>
            </a:r>
          </a:p>
          <a:p>
            <a:pPr marL="0" indent="0">
              <a:buNone/>
            </a:pPr>
            <a:r>
              <a:rPr lang="en-US" dirty="0" smtClean="0"/>
              <a:t>RESPECTFUL </a:t>
            </a:r>
          </a:p>
          <a:p>
            <a:pPr marL="0" indent="0">
              <a:buNone/>
            </a:pPr>
            <a:r>
              <a:rPr lang="en-US" dirty="0" smtClean="0"/>
              <a:t>RESPONSIBLE</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8655" y="2560638"/>
            <a:ext cx="3519054" cy="3309937"/>
          </a:xfrm>
        </p:spPr>
      </p:pic>
    </p:spTree>
    <p:extLst>
      <p:ext uri="{BB962C8B-B14F-4D97-AF65-F5344CB8AC3E}">
        <p14:creationId xmlns:p14="http://schemas.microsoft.com/office/powerpoint/2010/main" val="286012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Needs</a:t>
            </a:r>
            <a:endParaRPr lang="en-US" dirty="0"/>
          </a:p>
        </p:txBody>
      </p:sp>
      <p:sp>
        <p:nvSpPr>
          <p:cNvPr id="3" name="Content Placeholder 2"/>
          <p:cNvSpPr>
            <a:spLocks noGrp="1"/>
          </p:cNvSpPr>
          <p:nvPr>
            <p:ph sz="half" idx="1"/>
          </p:nvPr>
        </p:nvSpPr>
        <p:spPr/>
        <p:txBody>
          <a:bodyPr/>
          <a:lstStyle/>
          <a:p>
            <a:r>
              <a:rPr lang="en-US" dirty="0" smtClean="0"/>
              <a:t>Human Beings are social animals.</a:t>
            </a:r>
          </a:p>
          <a:p>
            <a:r>
              <a:rPr lang="en-US" dirty="0" smtClean="0"/>
              <a:t>Opportunities for casual social interaction are key to healthy group formation.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2639778"/>
            <a:ext cx="4718050" cy="3151657"/>
          </a:xfrm>
        </p:spPr>
      </p:pic>
    </p:spTree>
    <p:extLst>
      <p:ext uri="{BB962C8B-B14F-4D97-AF65-F5344CB8AC3E}">
        <p14:creationId xmlns:p14="http://schemas.microsoft.com/office/powerpoint/2010/main" val="205438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Needs</a:t>
            </a:r>
            <a:endParaRPr lang="en-US" dirty="0"/>
          </a:p>
        </p:txBody>
      </p:sp>
      <p:sp>
        <p:nvSpPr>
          <p:cNvPr id="3" name="Content Placeholder 2"/>
          <p:cNvSpPr>
            <a:spLocks noGrp="1"/>
          </p:cNvSpPr>
          <p:nvPr>
            <p:ph sz="half" idx="1"/>
          </p:nvPr>
        </p:nvSpPr>
        <p:spPr/>
        <p:txBody>
          <a:bodyPr/>
          <a:lstStyle/>
          <a:p>
            <a:r>
              <a:rPr lang="en-US" dirty="0" smtClean="0"/>
              <a:t>Physical safety is every group members responsibility.</a:t>
            </a:r>
          </a:p>
          <a:p>
            <a:r>
              <a:rPr lang="en-US" dirty="0" smtClean="0"/>
              <a:t>What one person does affects the whole group.</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1025" y="2596356"/>
            <a:ext cx="3219450" cy="3238500"/>
          </a:xfrm>
        </p:spPr>
      </p:pic>
    </p:spTree>
    <p:extLst>
      <p:ext uri="{BB962C8B-B14F-4D97-AF65-F5344CB8AC3E}">
        <p14:creationId xmlns:p14="http://schemas.microsoft.com/office/powerpoint/2010/main" val="375321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Needs</a:t>
            </a:r>
            <a:endParaRPr lang="en-US" dirty="0"/>
          </a:p>
        </p:txBody>
      </p:sp>
      <p:sp>
        <p:nvSpPr>
          <p:cNvPr id="3" name="Content Placeholder 2"/>
          <p:cNvSpPr>
            <a:spLocks noGrp="1"/>
          </p:cNvSpPr>
          <p:nvPr>
            <p:ph sz="half" idx="1"/>
          </p:nvPr>
        </p:nvSpPr>
        <p:spPr/>
        <p:txBody>
          <a:bodyPr/>
          <a:lstStyle/>
          <a:p>
            <a:r>
              <a:rPr lang="en-US" dirty="0" smtClean="0"/>
              <a:t>Spirituality has different meanings for different people. </a:t>
            </a:r>
          </a:p>
          <a:p>
            <a:r>
              <a:rPr lang="en-US" dirty="0" smtClean="0"/>
              <a:t>It is important to try to address this need for everyone.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2610766"/>
            <a:ext cx="4718050" cy="3209681"/>
          </a:xfrm>
        </p:spPr>
      </p:pic>
    </p:spTree>
    <p:extLst>
      <p:ext uri="{BB962C8B-B14F-4D97-AF65-F5344CB8AC3E}">
        <p14:creationId xmlns:p14="http://schemas.microsoft.com/office/powerpoint/2010/main" val="398526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leadership?</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ability to assess people and situations and then decide on the best course of action in order to achieve a specific goal</a:t>
            </a:r>
          </a:p>
          <a:p>
            <a:pPr marL="0" indent="0">
              <a:buNone/>
            </a:pPr>
            <a:r>
              <a:rPr lang="en-US" dirty="0" smtClean="0"/>
              <a:t>-An ongoing process</a:t>
            </a:r>
          </a:p>
          <a:p>
            <a:pPr marL="0" indent="0">
              <a:buNone/>
            </a:pPr>
            <a:r>
              <a:rPr lang="en-US" dirty="0" smtClean="0"/>
              <a:t>-an action</a:t>
            </a:r>
          </a:p>
          <a:p>
            <a:pPr marL="0" indent="0">
              <a:buNone/>
            </a:pPr>
            <a:r>
              <a:rPr lang="en-US" dirty="0" smtClean="0"/>
              <a:t>-an interaction between one person and a group of people gathered around a specific feature. </a:t>
            </a:r>
            <a:endParaRPr lang="en-US" dirty="0"/>
          </a:p>
        </p:txBody>
      </p:sp>
      <p:pic>
        <p:nvPicPr>
          <p:cNvPr id="5" name="Content Placeholder 4"/>
          <p:cNvPicPr>
            <a:picLocks noGrp="1" noChangeAspect="1"/>
          </p:cNvPicPr>
          <p:nvPr>
            <p:ph sz="half" idx="2"/>
          </p:nvPr>
        </p:nvPicPr>
        <p:blipFill>
          <a:blip r:embed="rId2"/>
          <a:stretch>
            <a:fillRect/>
          </a:stretch>
        </p:blipFill>
        <p:spPr>
          <a:xfrm>
            <a:off x="6271491" y="2581740"/>
            <a:ext cx="4625107" cy="3288708"/>
          </a:xfrm>
          <a:prstGeom prst="rect">
            <a:avLst/>
          </a:prstGeom>
        </p:spPr>
      </p:pic>
    </p:spTree>
    <p:extLst>
      <p:ext uri="{BB962C8B-B14F-4D97-AF65-F5344CB8AC3E}">
        <p14:creationId xmlns:p14="http://schemas.microsoft.com/office/powerpoint/2010/main" val="121680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Traits of a good leader</a:t>
            </a:r>
            <a:endParaRPr lang="en-US" dirty="0"/>
          </a:p>
        </p:txBody>
      </p:sp>
      <p:sp>
        <p:nvSpPr>
          <p:cNvPr id="3" name="Content Placeholder 2"/>
          <p:cNvSpPr>
            <a:spLocks noGrp="1"/>
          </p:cNvSpPr>
          <p:nvPr>
            <p:ph sz="half" idx="1"/>
          </p:nvPr>
        </p:nvSpPr>
        <p:spPr/>
        <p:txBody>
          <a:bodyPr/>
          <a:lstStyle/>
          <a:p>
            <a:r>
              <a:rPr lang="en-US" dirty="0" smtClean="0"/>
              <a:t>Communicate effectively</a:t>
            </a:r>
          </a:p>
          <a:p>
            <a:r>
              <a:rPr lang="en-US" dirty="0" smtClean="0"/>
              <a:t>Problem solver</a:t>
            </a:r>
          </a:p>
          <a:p>
            <a:r>
              <a:rPr lang="en-US" dirty="0" smtClean="0"/>
              <a:t>Can disagree with others in a healthy manner </a:t>
            </a:r>
          </a:p>
          <a:p>
            <a:r>
              <a:rPr lang="en-US" dirty="0" smtClean="0"/>
              <a:t>Decision maker on best approach to achieve common goal. </a:t>
            </a:r>
          </a:p>
          <a:p>
            <a:endParaRPr lang="en-US" dirty="0" smtClean="0"/>
          </a:p>
          <a:p>
            <a:endParaRPr lang="en-US" dirty="0"/>
          </a:p>
        </p:txBody>
      </p:sp>
      <p:sp>
        <p:nvSpPr>
          <p:cNvPr id="4" name="Content Placeholder 3"/>
          <p:cNvSpPr>
            <a:spLocks noGrp="1"/>
          </p:cNvSpPr>
          <p:nvPr>
            <p:ph sz="half" idx="2"/>
          </p:nvPr>
        </p:nvSpPr>
        <p:spPr/>
        <p:txBody>
          <a:bodyPr/>
          <a:lstStyle/>
          <a:p>
            <a:r>
              <a:rPr lang="en-US" dirty="0" smtClean="0"/>
              <a:t>Leadership style is dependent on:</a:t>
            </a:r>
          </a:p>
          <a:p>
            <a:pPr marL="0" indent="0">
              <a:buNone/>
            </a:pPr>
            <a:r>
              <a:rPr lang="en-US" dirty="0" smtClean="0"/>
              <a:t>-Personality</a:t>
            </a:r>
          </a:p>
          <a:p>
            <a:pPr marL="0" indent="0">
              <a:buNone/>
            </a:pPr>
            <a:r>
              <a:rPr lang="en-US" dirty="0" smtClean="0"/>
              <a:t>-Beliefs</a:t>
            </a:r>
          </a:p>
          <a:p>
            <a:pPr marL="0" indent="0">
              <a:buNone/>
            </a:pPr>
            <a:r>
              <a:rPr lang="en-US" dirty="0" smtClean="0"/>
              <a:t>-Skill sets</a:t>
            </a:r>
            <a:endParaRPr lang="en-US" dirty="0"/>
          </a:p>
        </p:txBody>
      </p:sp>
    </p:spTree>
    <p:extLst>
      <p:ext uri="{BB962C8B-B14F-4D97-AF65-F5344CB8AC3E}">
        <p14:creationId xmlns:p14="http://schemas.microsoft.com/office/powerpoint/2010/main" val="1881741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677</TotalTime>
  <Words>482</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Garamond</vt:lpstr>
      <vt:lpstr>Organic</vt:lpstr>
      <vt:lpstr>Team Building and Leadership</vt:lpstr>
      <vt:lpstr>Human Needs in the Outdoors</vt:lpstr>
      <vt:lpstr>Physiological Needs</vt:lpstr>
      <vt:lpstr>Emotional Needs</vt:lpstr>
      <vt:lpstr>Social Needs</vt:lpstr>
      <vt:lpstr>Security Needs</vt:lpstr>
      <vt:lpstr>Spiritual Needs</vt:lpstr>
      <vt:lpstr>What is leadership?</vt:lpstr>
      <vt:lpstr>Traits of a good leader</vt:lpstr>
      <vt:lpstr>Leadership Styles</vt:lpstr>
      <vt:lpstr>Followership</vt:lpstr>
      <vt:lpstr>Team Building Etiquette </vt:lpstr>
      <vt:lpstr>Stages of Group Development</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and Leadership</dc:title>
  <dc:creator>James Ivey</dc:creator>
  <cp:lastModifiedBy>James Ivey</cp:lastModifiedBy>
  <cp:revision>14</cp:revision>
  <dcterms:created xsi:type="dcterms:W3CDTF">2018-01-05T15:55:51Z</dcterms:created>
  <dcterms:modified xsi:type="dcterms:W3CDTF">2018-08-20T18:31:26Z</dcterms:modified>
</cp:coreProperties>
</file>