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Lst>
  <p:sldIdLst>
    <p:sldId id="257" r:id="rId4"/>
    <p:sldId id="25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2.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8454527-8A9E-4DB0-AA42-AC59E5C5AB02}" type="datetimeFigureOut">
              <a:rPr lang="en-US" smtClean="0"/>
              <a:t>8/27/2014</a:t>
            </a:fld>
            <a:endParaRPr lang="en-US"/>
          </a:p>
        </p:txBody>
      </p:sp>
      <p:sp>
        <p:nvSpPr>
          <p:cNvPr id="8" name="Slide Number Placeholder 7"/>
          <p:cNvSpPr>
            <a:spLocks noGrp="1"/>
          </p:cNvSpPr>
          <p:nvPr>
            <p:ph type="sldNum" sz="quarter" idx="11"/>
          </p:nvPr>
        </p:nvSpPr>
        <p:spPr/>
        <p:txBody>
          <a:bodyPr/>
          <a:lstStyle/>
          <a:p>
            <a:fld id="{A5313E86-B890-420A-9ED2-8F654948EE7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13E86-B890-420A-9ED2-8F654948EE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13E86-B890-420A-9ED2-8F654948EE7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914400" y="2769833"/>
            <a:ext cx="7315200" cy="353952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a:prstGeom prst="rect">
            <a:avLst/>
          </a:prstGeo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a:prstGeom prst="rect">
            <a:avLst/>
          </a:prstGeo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6" name="Footer Placeholder 5"/>
          <p:cNvSpPr>
            <a:spLocks noGrp="1"/>
          </p:cNvSpPr>
          <p:nvPr>
            <p:ph type="ftr" sz="quarter" idx="11"/>
          </p:nvPr>
        </p:nvSpPr>
        <p:spPr>
          <a:xfrm>
            <a:off x="6008688" y="855956"/>
            <a:ext cx="2246489" cy="301227"/>
          </a:xfrm>
          <a:prstGeom prst="rect">
            <a:avLst/>
          </a:prstGeom>
        </p:spPr>
        <p:txBody>
          <a:bodyPr/>
          <a:lstStyle/>
          <a:p>
            <a:endParaRPr lang="en-US"/>
          </a:p>
        </p:txBody>
      </p:sp>
      <p:sp>
        <p:nvSpPr>
          <p:cNvPr id="7" name="Slide Number Placeholder 6"/>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
        <p:nvSpPr>
          <p:cNvPr id="9" name="Title 8"/>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a:prstGeom prst="rect">
            <a:avLst/>
          </a:prstGeo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a:prstGeom prst="rect">
            <a:avLst/>
          </a:prstGeo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8" name="Footer Placeholder 7"/>
          <p:cNvSpPr>
            <a:spLocks noGrp="1"/>
          </p:cNvSpPr>
          <p:nvPr>
            <p:ph type="ftr" sz="quarter" idx="11"/>
          </p:nvPr>
        </p:nvSpPr>
        <p:spPr>
          <a:xfrm>
            <a:off x="6008688" y="855956"/>
            <a:ext cx="2246489" cy="301227"/>
          </a:xfrm>
          <a:prstGeom prst="rect">
            <a:avLst/>
          </a:prstGeom>
        </p:spPr>
        <p:txBody>
          <a:bodyPr/>
          <a:lstStyle/>
          <a:p>
            <a:endParaRPr lang="en-US"/>
          </a:p>
        </p:txBody>
      </p:sp>
      <p:sp>
        <p:nvSpPr>
          <p:cNvPr id="9" name="Slide Number Placeholder 8"/>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
        <p:nvSpPr>
          <p:cNvPr id="10" name="Title 9"/>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4" name="Footer Placeholder 3"/>
          <p:cNvSpPr>
            <a:spLocks noGrp="1"/>
          </p:cNvSpPr>
          <p:nvPr>
            <p:ph type="ftr" sz="quarter" idx="11"/>
          </p:nvPr>
        </p:nvSpPr>
        <p:spPr>
          <a:xfrm>
            <a:off x="6008688" y="855956"/>
            <a:ext cx="2246489" cy="301227"/>
          </a:xfrm>
          <a:prstGeom prst="rect">
            <a:avLst/>
          </a:prstGeom>
        </p:spPr>
        <p:txBody>
          <a:bodyPr/>
          <a:lstStyle/>
          <a:p>
            <a:endParaRPr lang="en-US"/>
          </a:p>
        </p:txBody>
      </p:sp>
      <p:sp>
        <p:nvSpPr>
          <p:cNvPr id="5" name="Slide Number Placeholder 4"/>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3" name="Footer Placeholder 2"/>
          <p:cNvSpPr>
            <a:spLocks noGrp="1"/>
          </p:cNvSpPr>
          <p:nvPr>
            <p:ph type="ftr" sz="quarter" idx="11"/>
          </p:nvPr>
        </p:nvSpPr>
        <p:spPr>
          <a:xfrm>
            <a:off x="6008688" y="855956"/>
            <a:ext cx="2246489" cy="301227"/>
          </a:xfrm>
          <a:prstGeom prst="rect">
            <a:avLst/>
          </a:prstGeom>
        </p:spPr>
        <p:txBody>
          <a:bodyPr/>
          <a:lstStyle/>
          <a:p>
            <a:endParaRPr lang="en-US"/>
          </a:p>
        </p:txBody>
      </p:sp>
      <p:sp>
        <p:nvSpPr>
          <p:cNvPr id="4" name="Slide Number Placeholder 3"/>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a:prstGeom prst="rect">
            <a:avLst/>
          </a:prstGeo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a:prstGeom prst="rect">
            <a:avLst/>
          </a:prstGeo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6" name="Footer Placeholder 5"/>
          <p:cNvSpPr>
            <a:spLocks noGrp="1"/>
          </p:cNvSpPr>
          <p:nvPr>
            <p:ph type="ftr" sz="quarter" idx="11"/>
          </p:nvPr>
        </p:nvSpPr>
        <p:spPr>
          <a:xfrm>
            <a:off x="6008688" y="855956"/>
            <a:ext cx="2246489" cy="301227"/>
          </a:xfrm>
          <a:prstGeom prst="rect">
            <a:avLst/>
          </a:prstGeom>
        </p:spPr>
        <p:txBody>
          <a:bodyPr/>
          <a:lstStyle/>
          <a:p>
            <a:endParaRPr lang="en-US"/>
          </a:p>
        </p:txBody>
      </p:sp>
      <p:sp>
        <p:nvSpPr>
          <p:cNvPr id="7" name="Slide Number Placeholder 6"/>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a:prstGeom prst="rect">
            <a:avLst/>
          </a:prstGeo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prstGeom prst="rect">
            <a:avLst/>
          </a:prstGeo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6" name="Footer Placeholder 5"/>
          <p:cNvSpPr>
            <a:spLocks noGrp="1"/>
          </p:cNvSpPr>
          <p:nvPr>
            <p:ph type="ftr" sz="quarter" idx="11"/>
          </p:nvPr>
        </p:nvSpPr>
        <p:spPr>
          <a:xfrm>
            <a:off x="6008688" y="855956"/>
            <a:ext cx="2246489" cy="301227"/>
          </a:xfrm>
          <a:prstGeom prst="rect">
            <a:avLst/>
          </a:prstGeom>
        </p:spPr>
        <p:txBody>
          <a:bodyPr/>
          <a:lstStyle/>
          <a:p>
            <a:endParaRPr lang="en-US"/>
          </a:p>
        </p:txBody>
      </p:sp>
      <p:sp>
        <p:nvSpPr>
          <p:cNvPr id="7" name="Slide Number Placeholder 6"/>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13E86-B890-420A-9ED2-8F654948EE7B}"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69833"/>
            <a:ext cx="7315200" cy="353952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914400" y="2769833"/>
            <a:ext cx="7315200" cy="353952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a:prstGeom prst="rect">
            <a:avLst/>
          </a:prstGeo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a:prstGeom prst="rect">
            <a:avLst/>
          </a:prstGeo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6" name="Footer Placeholder 5"/>
          <p:cNvSpPr>
            <a:spLocks noGrp="1"/>
          </p:cNvSpPr>
          <p:nvPr>
            <p:ph type="ftr" sz="quarter" idx="11"/>
          </p:nvPr>
        </p:nvSpPr>
        <p:spPr>
          <a:xfrm>
            <a:off x="6008688" y="855956"/>
            <a:ext cx="2246489" cy="301227"/>
          </a:xfrm>
          <a:prstGeom prst="rect">
            <a:avLst/>
          </a:prstGeom>
        </p:spPr>
        <p:txBody>
          <a:bodyPr/>
          <a:lstStyle/>
          <a:p>
            <a:endParaRPr lang="en-US"/>
          </a:p>
        </p:txBody>
      </p:sp>
      <p:sp>
        <p:nvSpPr>
          <p:cNvPr id="7" name="Slide Number Placeholder 6"/>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
        <p:nvSpPr>
          <p:cNvPr id="9" name="Title 8"/>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a:prstGeom prst="rect">
            <a:avLst/>
          </a:prstGeo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a:prstGeom prst="rect">
            <a:avLst/>
          </a:prstGeo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8" name="Footer Placeholder 7"/>
          <p:cNvSpPr>
            <a:spLocks noGrp="1"/>
          </p:cNvSpPr>
          <p:nvPr>
            <p:ph type="ftr" sz="quarter" idx="11"/>
          </p:nvPr>
        </p:nvSpPr>
        <p:spPr>
          <a:xfrm>
            <a:off x="6008688" y="855956"/>
            <a:ext cx="2246489" cy="301227"/>
          </a:xfrm>
          <a:prstGeom prst="rect">
            <a:avLst/>
          </a:prstGeom>
        </p:spPr>
        <p:txBody>
          <a:bodyPr/>
          <a:lstStyle/>
          <a:p>
            <a:endParaRPr lang="en-US"/>
          </a:p>
        </p:txBody>
      </p:sp>
      <p:sp>
        <p:nvSpPr>
          <p:cNvPr id="9" name="Slide Number Placeholder 8"/>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
        <p:nvSpPr>
          <p:cNvPr id="10" name="Title 9"/>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4" name="Footer Placeholder 3"/>
          <p:cNvSpPr>
            <a:spLocks noGrp="1"/>
          </p:cNvSpPr>
          <p:nvPr>
            <p:ph type="ftr" sz="quarter" idx="11"/>
          </p:nvPr>
        </p:nvSpPr>
        <p:spPr>
          <a:xfrm>
            <a:off x="6008688" y="855956"/>
            <a:ext cx="2246489" cy="301227"/>
          </a:xfrm>
          <a:prstGeom prst="rect">
            <a:avLst/>
          </a:prstGeom>
        </p:spPr>
        <p:txBody>
          <a:bodyPr/>
          <a:lstStyle/>
          <a:p>
            <a:endParaRPr lang="en-US"/>
          </a:p>
        </p:txBody>
      </p:sp>
      <p:sp>
        <p:nvSpPr>
          <p:cNvPr id="5" name="Slide Number Placeholder 4"/>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3" name="Footer Placeholder 2"/>
          <p:cNvSpPr>
            <a:spLocks noGrp="1"/>
          </p:cNvSpPr>
          <p:nvPr>
            <p:ph type="ftr" sz="quarter" idx="11"/>
          </p:nvPr>
        </p:nvSpPr>
        <p:spPr>
          <a:xfrm>
            <a:off x="6008688" y="855956"/>
            <a:ext cx="2246489" cy="301227"/>
          </a:xfrm>
          <a:prstGeom prst="rect">
            <a:avLst/>
          </a:prstGeom>
        </p:spPr>
        <p:txBody>
          <a:bodyPr/>
          <a:lstStyle/>
          <a:p>
            <a:endParaRPr lang="en-US"/>
          </a:p>
        </p:txBody>
      </p:sp>
      <p:sp>
        <p:nvSpPr>
          <p:cNvPr id="4" name="Slide Number Placeholder 3"/>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a:prstGeom prst="rect">
            <a:avLst/>
          </a:prstGeo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a:prstGeom prst="rect">
            <a:avLst/>
          </a:prstGeo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6" name="Footer Placeholder 5"/>
          <p:cNvSpPr>
            <a:spLocks noGrp="1"/>
          </p:cNvSpPr>
          <p:nvPr>
            <p:ph type="ftr" sz="quarter" idx="11"/>
          </p:nvPr>
        </p:nvSpPr>
        <p:spPr>
          <a:xfrm>
            <a:off x="6008688" y="855956"/>
            <a:ext cx="2246489" cy="301227"/>
          </a:xfrm>
          <a:prstGeom prst="rect">
            <a:avLst/>
          </a:prstGeom>
        </p:spPr>
        <p:txBody>
          <a:bodyPr/>
          <a:lstStyle/>
          <a:p>
            <a:endParaRPr lang="en-US"/>
          </a:p>
        </p:txBody>
      </p:sp>
      <p:sp>
        <p:nvSpPr>
          <p:cNvPr id="7" name="Slide Number Placeholder 6"/>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a:prstGeom prst="rect">
            <a:avLst/>
          </a:prstGeo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prstGeom prst="rect">
            <a:avLst/>
          </a:prstGeo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6" name="Footer Placeholder 5"/>
          <p:cNvSpPr>
            <a:spLocks noGrp="1"/>
          </p:cNvSpPr>
          <p:nvPr>
            <p:ph type="ftr" sz="quarter" idx="11"/>
          </p:nvPr>
        </p:nvSpPr>
        <p:spPr>
          <a:xfrm>
            <a:off x="6008688" y="855956"/>
            <a:ext cx="2246489" cy="301227"/>
          </a:xfrm>
          <a:prstGeom prst="rect">
            <a:avLst/>
          </a:prstGeom>
        </p:spPr>
        <p:txBody>
          <a:bodyPr/>
          <a:lstStyle/>
          <a:p>
            <a:endParaRPr lang="en-US"/>
          </a:p>
        </p:txBody>
      </p:sp>
      <p:sp>
        <p:nvSpPr>
          <p:cNvPr id="7" name="Slide Number Placeholder 6"/>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13E86-B890-420A-9ED2-8F654948EE7B}"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1154097"/>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69833"/>
            <a:ext cx="7315200" cy="353952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007690" y="548797"/>
            <a:ext cx="1189132" cy="297918"/>
          </a:xfrm>
          <a:prstGeom prst="rect">
            <a:avLst/>
          </a:prstGeom>
        </p:spPr>
        <p:txBody>
          <a:bodyPr/>
          <a:lstStyle/>
          <a:p>
            <a:fld id="{18454527-8A9E-4DB0-AA42-AC59E5C5AB02}" type="datetimeFigureOut">
              <a:rPr lang="en-US" smtClean="0"/>
              <a:t>8/27/2014</a:t>
            </a:fld>
            <a:endParaRPr lang="en-US"/>
          </a:p>
        </p:txBody>
      </p:sp>
      <p:sp>
        <p:nvSpPr>
          <p:cNvPr id="5" name="Footer Placeholder 4"/>
          <p:cNvSpPr>
            <a:spLocks noGrp="1"/>
          </p:cNvSpPr>
          <p:nvPr>
            <p:ph type="ftr" sz="quarter" idx="11"/>
          </p:nvPr>
        </p:nvSpPr>
        <p:spPr>
          <a:xfrm>
            <a:off x="6008688" y="855956"/>
            <a:ext cx="2246489" cy="301227"/>
          </a:xfrm>
          <a:prstGeom prst="rect">
            <a:avLst/>
          </a:prstGeom>
        </p:spPr>
        <p:txBody>
          <a:bodyPr/>
          <a:lstStyle/>
          <a:p>
            <a:endParaRPr lang="en-US"/>
          </a:p>
        </p:txBody>
      </p:sp>
      <p:sp>
        <p:nvSpPr>
          <p:cNvPr id="6" name="Slide Number Placeholder 5"/>
          <p:cNvSpPr>
            <a:spLocks noGrp="1"/>
          </p:cNvSpPr>
          <p:nvPr>
            <p:ph type="sldNum" sz="quarter" idx="12"/>
          </p:nvPr>
        </p:nvSpPr>
        <p:spPr>
          <a:xfrm>
            <a:off x="7314415" y="548797"/>
            <a:ext cx="941203" cy="301752"/>
          </a:xfrm>
          <a:prstGeom prst="rect">
            <a:avLst/>
          </a:prstGeom>
        </p:spPr>
        <p:txBody>
          <a:bodyPr/>
          <a:lstStyle/>
          <a:p>
            <a:fld id="{A5313E86-B890-420A-9ED2-8F654948EE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454527-8A9E-4DB0-AA42-AC59E5C5AB02}"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13E86-B890-420A-9ED2-8F654948EE7B}"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8454527-8A9E-4DB0-AA42-AC59E5C5AB02}" type="datetimeFigureOut">
              <a:rPr lang="en-US" smtClean="0"/>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313E86-B890-420A-9ED2-8F654948EE7B}"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454527-8A9E-4DB0-AA42-AC59E5C5AB02}" type="datetimeFigureOut">
              <a:rPr lang="en-US" smtClean="0"/>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313E86-B890-420A-9ED2-8F654948EE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54527-8A9E-4DB0-AA42-AC59E5C5AB02}" type="datetimeFigureOut">
              <a:rPr lang="en-US" smtClean="0"/>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313E86-B890-420A-9ED2-8F654948EE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454527-8A9E-4DB0-AA42-AC59E5C5AB02}"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13E86-B890-420A-9ED2-8F654948EE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454527-8A9E-4DB0-AA42-AC59E5C5AB02}"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13E86-B890-420A-9ED2-8F654948EE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8454527-8A9E-4DB0-AA42-AC59E5C5AB02}" type="datetimeFigureOut">
              <a:rPr lang="en-US" smtClean="0"/>
              <a:t>8/27/2014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A5313E86-B890-420A-9ED2-8F654948EE7B}"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QuestionShape"/>
          <p:cNvSpPr/>
          <p:nvPr userDrawn="1"/>
        </p:nvSpPr>
        <p:spPr>
          <a:xfrm>
            <a:off x="127000" y="127000"/>
            <a:ext cx="8890000" cy="2857500"/>
          </a:xfrm>
          <a:prstGeom prst="rect">
            <a:avLst/>
          </a:prstGeom>
        </p:spPr>
        <p:txBody>
          <a:bodyPr vert="horz" lIns="91440" tIns="45720" rIns="91440" bIns="45720" rtlCol="0" anchor="b">
            <a:normAutofit/>
          </a:bodyPr>
          <a:lstStyle/>
          <a:p>
            <a:pPr lvl="0">
              <a:spcBef>
                <a:spcPct val="0"/>
              </a:spcBef>
              <a:buNone/>
            </a:pPr>
            <a:r>
              <a:rPr lang="en-US" sz="4000" smtClean="0">
                <a:solidFill>
                  <a:schemeClr val="tx2"/>
                </a:solidFill>
                <a:latin typeface="+mj-lt"/>
                <a:ea typeface="+mj-ea"/>
                <a:cs typeface="+mj-cs"/>
              </a:rPr>
              <a:t>iRespond Question Master</a:t>
            </a:r>
            <a:endParaRPr lang="en-US" sz="4000">
              <a:solidFill>
                <a:schemeClr val="tx2"/>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228600" lvl="0" indent="-182880" algn="l" defTabSz="914400" rtl="0" eaLnBrk="1" latinLnBrk="0" hangingPunct="1">
              <a:spcBef>
                <a:spcPct val="20000"/>
              </a:spcBef>
              <a:buClr>
                <a:schemeClr val="tx2"/>
              </a:buClr>
              <a:buFont typeface="Wingdings" charset="2"/>
              <a:buNone/>
            </a:pPr>
            <a:r>
              <a:rPr lang="en-US" sz="2000" smtClean="0">
                <a:solidFill>
                  <a:schemeClr val="tx1"/>
                </a:solidFill>
              </a:rPr>
              <a:t>A.) Response A</a:t>
            </a:r>
            <a:endParaRPr lang="en-US" sz="20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228600" lvl="0" indent="-182880" algn="l" defTabSz="914400" rtl="0" eaLnBrk="1" latinLnBrk="0" hangingPunct="1">
              <a:spcBef>
                <a:spcPct val="20000"/>
              </a:spcBef>
              <a:buClr>
                <a:schemeClr val="tx2"/>
              </a:buClr>
              <a:buFont typeface="Wingdings" charset="2"/>
              <a:buNone/>
            </a:pPr>
            <a:r>
              <a:rPr lang="en-US" sz="2000" smtClean="0">
                <a:solidFill>
                  <a:schemeClr val="tx1"/>
                </a:solidFill>
              </a:rPr>
              <a:t>B.) Response B</a:t>
            </a:r>
            <a:endParaRPr lang="en-US" sz="2000">
              <a:solidFill>
                <a:schemeClr val="tx1"/>
              </a:solidFill>
            </a:endParaRPr>
          </a:p>
        </p:txBody>
      </p:sp>
      <p:sp>
        <p:nvSpPr>
          <p:cNvPr id="12" name="CShape"/>
          <p:cNvSpPr/>
          <p:nvPr userDrawn="1"/>
        </p:nvSpPr>
        <p:spPr>
          <a:xfrm>
            <a:off x="127000" y="4559300"/>
            <a:ext cx="8890000" cy="711200"/>
          </a:xfrm>
          <a:prstGeom prst="rect">
            <a:avLst/>
          </a:prstGeom>
        </p:spPr>
        <p:txBody>
          <a:bodyPr vert="horz" lIns="91440" tIns="45720" rIns="91440" bIns="45720" rtlCol="0">
            <a:normAutofit/>
          </a:bodyPr>
          <a:lstStyle/>
          <a:p>
            <a:pPr marL="228600" lvl="0" indent="-182880" algn="l" defTabSz="914400" rtl="0" eaLnBrk="1" latinLnBrk="0" hangingPunct="1">
              <a:spcBef>
                <a:spcPct val="20000"/>
              </a:spcBef>
              <a:buClr>
                <a:schemeClr val="tx2"/>
              </a:buClr>
              <a:buFont typeface="Wingdings" charset="2"/>
              <a:buNone/>
            </a:pPr>
            <a:r>
              <a:rPr lang="en-US" sz="2000" smtClean="0">
                <a:solidFill>
                  <a:schemeClr val="tx1"/>
                </a:solidFill>
              </a:rPr>
              <a:t>C.) Response C</a:t>
            </a:r>
            <a:endParaRPr lang="en-US" sz="2000">
              <a:solidFill>
                <a:schemeClr val="tx1"/>
              </a:solidFill>
            </a:endParaRPr>
          </a:p>
        </p:txBody>
      </p:sp>
      <p:sp>
        <p:nvSpPr>
          <p:cNvPr id="13" name="DShape"/>
          <p:cNvSpPr/>
          <p:nvPr userDrawn="1"/>
        </p:nvSpPr>
        <p:spPr>
          <a:xfrm>
            <a:off x="127000" y="5283200"/>
            <a:ext cx="8890000" cy="711200"/>
          </a:xfrm>
          <a:prstGeom prst="rect">
            <a:avLst/>
          </a:prstGeom>
        </p:spPr>
        <p:txBody>
          <a:bodyPr vert="horz" lIns="91440" tIns="45720" rIns="91440" bIns="45720" rtlCol="0">
            <a:normAutofit/>
          </a:bodyPr>
          <a:lstStyle/>
          <a:p>
            <a:pPr marL="228600" lvl="0" indent="-182880" algn="l" defTabSz="914400" rtl="0" eaLnBrk="1" latinLnBrk="0" hangingPunct="1">
              <a:spcBef>
                <a:spcPct val="20000"/>
              </a:spcBef>
              <a:buClr>
                <a:schemeClr val="tx2"/>
              </a:buClr>
              <a:buFont typeface="Wingdings" charset="2"/>
              <a:buNone/>
            </a:pPr>
            <a:r>
              <a:rPr lang="en-US" sz="2000" smtClean="0">
                <a:solidFill>
                  <a:schemeClr val="tx1"/>
                </a:solidFill>
              </a:rPr>
              <a:t>D.) Response D</a:t>
            </a:r>
            <a:endParaRPr lang="en-US" sz="2000">
              <a:solidFill>
                <a:schemeClr val="tx1"/>
              </a:solidFill>
            </a:endParaRPr>
          </a:p>
        </p:txBody>
      </p:sp>
      <p:sp>
        <p:nvSpPr>
          <p:cNvPr id="14" name="EShape"/>
          <p:cNvSpPr/>
          <p:nvPr userDrawn="1"/>
        </p:nvSpPr>
        <p:spPr>
          <a:xfrm>
            <a:off x="127000" y="6007100"/>
            <a:ext cx="8890000" cy="711200"/>
          </a:xfrm>
          <a:prstGeom prst="rect">
            <a:avLst/>
          </a:prstGeom>
        </p:spPr>
        <p:txBody>
          <a:bodyPr vert="horz" lIns="91440" tIns="45720" rIns="91440" bIns="45720" rtlCol="0">
            <a:normAutofit/>
          </a:bodyPr>
          <a:lstStyle/>
          <a:p>
            <a:pPr marL="228600" lvl="0" indent="-182880" algn="l" defTabSz="914400" rtl="0" eaLnBrk="1" latinLnBrk="0" hangingPunct="1">
              <a:spcBef>
                <a:spcPct val="20000"/>
              </a:spcBef>
              <a:buClr>
                <a:schemeClr val="tx2"/>
              </a:buClr>
              <a:buFont typeface="Wingdings" charset="2"/>
              <a:buNone/>
            </a:pPr>
            <a:r>
              <a:rPr lang="en-US" sz="2000" smtClean="0">
                <a:solidFill>
                  <a:schemeClr val="tx1"/>
                </a:solidFill>
              </a:rPr>
              <a:t>E.) Response E</a:t>
            </a:r>
            <a:endParaRPr lang="en-US" sz="2000">
              <a:solidFill>
                <a:schemeClr val="tx1"/>
              </a:solidFill>
            </a:endParaRPr>
          </a:p>
        </p:txBody>
      </p:sp>
      <p:sp>
        <p:nvSpPr>
          <p:cNvPr id="15" name="Percent"/>
          <p:cNvSpPr/>
          <p:nvPr userDrawn="1"/>
        </p:nvSpPr>
        <p:spPr>
          <a:xfrm>
            <a:off x="6350000" y="254000"/>
            <a:ext cx="2540000" cy="508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FFFFFF"/>
                </a:solidFill>
              </a:rPr>
              <a:t>Percent Complete 100%</a:t>
            </a:r>
            <a:endParaRPr lang="en-US" sz="1400">
              <a:solidFill>
                <a:srgbClr val="FFFFFF"/>
              </a:solidFill>
            </a:endParaRPr>
          </a:p>
        </p:txBody>
      </p:sp>
      <p:sp>
        <p:nvSpPr>
          <p:cNvPr id="16" name="Timer"/>
          <p:cNvSpPr/>
          <p:nvPr userDrawn="1"/>
        </p:nvSpPr>
        <p:spPr>
          <a:xfrm>
            <a:off x="254000" y="254000"/>
            <a:ext cx="2540000" cy="508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FFFFFF"/>
                </a:solidFill>
              </a:rPr>
              <a:t>00:30</a:t>
            </a:r>
            <a:endParaRPr lang="en-US" sz="1400">
              <a:solidFill>
                <a:srgbClr val="FFFFFF"/>
              </a:solidFill>
            </a:endParaRPr>
          </a:p>
        </p:txBody>
      </p:sp>
    </p:spTree>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9"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rrectBar1"/>
            <p:cNvSpPr/>
            <p:nvPr userDrawn="1"/>
          </p:nvSpPr>
          <p:spPr>
            <a:xfrm>
              <a:off x="2857500" y="4445000"/>
              <a:ext cx="1079500" cy="1270000"/>
            </a:xfrm>
            <a:prstGeom prst="rect">
              <a:avLst/>
            </a:prstGeom>
            <a:solidFill>
              <a:srgbClr val="22FF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67%</a:t>
              </a:r>
              <a:endParaRPr lang="en-US" sz="2800">
                <a:solidFill>
                  <a:srgbClr val="FFFFFF"/>
                </a:solidFill>
              </a:endParaRPr>
            </a:p>
          </p:txBody>
        </p:sp>
        <p:sp>
          <p:nvSpPr>
            <p:cNvPr id="13" name="PercentLabel1"/>
            <p:cNvSpPr/>
            <p:nvPr userDrawn="1"/>
          </p:nvSpPr>
          <p:spPr>
            <a:xfrm>
              <a:off x="28575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33%</a:t>
              </a:r>
              <a:endParaRPr lang="en-US" sz="2800">
                <a:solidFill>
                  <a:srgbClr val="FFFFFF"/>
                </a:solidFill>
              </a:endParaRPr>
            </a:p>
          </p:txBody>
        </p:sp>
        <p:sp>
          <p:nvSpPr>
            <p:cNvPr id="16" name="PercentLabel2"/>
            <p:cNvSpPr/>
            <p:nvPr userDrawn="1"/>
          </p:nvSpPr>
          <p:spPr>
            <a:xfrm>
              <a:off x="44450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100%</a:t>
              </a:r>
              <a:endParaRPr lang="en-US" sz="2800">
                <a:solidFill>
                  <a:srgbClr val="FFFFFF"/>
                </a:solidFill>
              </a:endParaRPr>
            </a:p>
          </p:txBody>
        </p:sp>
        <p:sp>
          <p:nvSpPr>
            <p:cNvPr id="19" name="PercentLabel3"/>
            <p:cNvSpPr/>
            <p:nvPr userDrawn="1"/>
          </p:nvSpPr>
          <p:spPr>
            <a:xfrm>
              <a:off x="60325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100%</a:t>
              </a:r>
              <a:endParaRPr lang="en-US" sz="2800">
                <a:solidFill>
                  <a:srgbClr val="FFFFFF"/>
                </a:solidFill>
              </a:endParaRPr>
            </a:p>
          </p:txBody>
        </p:sp>
        <p:sp>
          <p:nvSpPr>
            <p:cNvPr id="22" name="PercentLabel4"/>
            <p:cNvSpPr/>
            <p:nvPr userDrawn="1"/>
          </p:nvSpPr>
          <p:spPr>
            <a:xfrm>
              <a:off x="7620000" y="1270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67%</a:t>
              </a:r>
              <a:endParaRPr lang="en-US" sz="2800">
                <a:solidFill>
                  <a:srgbClr val="FFFFFF"/>
                </a:solidFill>
              </a:endParaRPr>
            </a:p>
          </p:txBody>
        </p:sp>
      </p:grpSp>
      <p:grpSp>
        <p:nvGrpSpPr>
          <p:cNvPr id="40" name="IncorrectBarGroup"/>
          <p:cNvGrpSpPr/>
          <p:nvPr userDrawn="1"/>
        </p:nvGrpSpPr>
        <p:grpSpPr>
          <a:xfrm>
            <a:off x="4445000" y="1905000"/>
            <a:ext cx="4254500" cy="3810000"/>
            <a:chOff x="4445000" y="1905000"/>
            <a:chExt cx="4254500" cy="3810000"/>
          </a:xfrm>
        </p:grpSpPr>
        <p:sp>
          <p:nvSpPr>
            <p:cNvPr id="17" name="IncorrectBar2"/>
            <p:cNvSpPr/>
            <p:nvPr userDrawn="1"/>
          </p:nvSpPr>
          <p:spPr>
            <a:xfrm>
              <a:off x="4445000" y="1905000"/>
              <a:ext cx="1079500" cy="3810000"/>
            </a:xfrm>
            <a:prstGeom prst="rect">
              <a:avLst/>
            </a:prstGeom>
            <a:solidFill>
              <a:srgbClr val="FF22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ncorrectBar3"/>
            <p:cNvSpPr/>
            <p:nvPr userDrawn="1"/>
          </p:nvSpPr>
          <p:spPr>
            <a:xfrm>
              <a:off x="6032500" y="1905000"/>
              <a:ext cx="1079500" cy="3810000"/>
            </a:xfrm>
            <a:prstGeom prst="rect">
              <a:avLst/>
            </a:prstGeom>
            <a:solidFill>
              <a:srgbClr val="FF22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ncorrectBar4"/>
            <p:cNvSpPr/>
            <p:nvPr userDrawn="1"/>
          </p:nvSpPr>
          <p:spPr>
            <a:xfrm>
              <a:off x="7620000" y="3175000"/>
              <a:ext cx="1079500" cy="2540000"/>
            </a:xfrm>
            <a:prstGeom prst="rect">
              <a:avLst/>
            </a:prstGeom>
            <a:solidFill>
              <a:srgbClr val="FF2222"/>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XLabelGroup"/>
          <p:cNvGrpSpPr/>
          <p:nvPr userDrawn="1"/>
        </p:nvGrpSpPr>
        <p:grpSpPr>
          <a:xfrm>
            <a:off x="1270000" y="5842000"/>
            <a:ext cx="7429500" cy="317500"/>
            <a:chOff x="1270000" y="5842000"/>
            <a:chExt cx="7429500" cy="317500"/>
          </a:xfrm>
        </p:grpSpPr>
        <p:sp>
          <p:nvSpPr>
            <p:cNvPr id="12" name="XValueLabel0"/>
            <p:cNvSpPr/>
            <p:nvPr userDrawn="1"/>
          </p:nvSpPr>
          <p:spPr>
            <a:xfrm>
              <a:off x="12700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A*</a:t>
              </a:r>
              <a:endParaRPr lang="en-US" sz="2800">
                <a:solidFill>
                  <a:srgbClr val="FFFFFF"/>
                </a:solidFill>
              </a:endParaRPr>
            </a:p>
          </p:txBody>
        </p:sp>
        <p:sp>
          <p:nvSpPr>
            <p:cNvPr id="15" name="XValueLabel1"/>
            <p:cNvSpPr/>
            <p:nvPr userDrawn="1"/>
          </p:nvSpPr>
          <p:spPr>
            <a:xfrm>
              <a:off x="28575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B*</a:t>
              </a:r>
              <a:endParaRPr lang="en-US" sz="2800">
                <a:solidFill>
                  <a:srgbClr val="FFFFFF"/>
                </a:solidFill>
              </a:endParaRPr>
            </a:p>
          </p:txBody>
        </p:sp>
        <p:sp>
          <p:nvSpPr>
            <p:cNvPr id="18" name="XValueLabel2"/>
            <p:cNvSpPr/>
            <p:nvPr userDrawn="1"/>
          </p:nvSpPr>
          <p:spPr>
            <a:xfrm>
              <a:off x="44450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C</a:t>
              </a:r>
              <a:endParaRPr lang="en-US" sz="2800">
                <a:solidFill>
                  <a:srgbClr val="FFFFFF"/>
                </a:solidFill>
              </a:endParaRPr>
            </a:p>
          </p:txBody>
        </p:sp>
        <p:sp>
          <p:nvSpPr>
            <p:cNvPr id="21" name="XValueLabel3"/>
            <p:cNvSpPr/>
            <p:nvPr userDrawn="1"/>
          </p:nvSpPr>
          <p:spPr>
            <a:xfrm>
              <a:off x="60325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D</a:t>
              </a:r>
              <a:endParaRPr lang="en-US" sz="2800">
                <a:solidFill>
                  <a:srgbClr val="FFFFFF"/>
                </a:solidFill>
              </a:endParaRPr>
            </a:p>
          </p:txBody>
        </p:sp>
        <p:sp>
          <p:nvSpPr>
            <p:cNvPr id="24" name="XValueLabel4"/>
            <p:cNvSpPr/>
            <p:nvPr userDrawn="1"/>
          </p:nvSpPr>
          <p:spPr>
            <a:xfrm>
              <a:off x="7620000" y="5842000"/>
              <a:ext cx="1079500" cy="3175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FFFFFF"/>
                  </a:solidFill>
                </a:rPr>
                <a:t>E</a:t>
              </a:r>
              <a:endParaRPr lang="en-US" sz="2800">
                <a:solidFill>
                  <a:srgbClr val="FFFFFF"/>
                </a:solidFill>
              </a:endParaRPr>
            </a:p>
          </p:txBody>
        </p:sp>
      </p:grpSp>
      <p:grpSp>
        <p:nvGrpSpPr>
          <p:cNvPr id="38" name="AxisLineGroup"/>
          <p:cNvGrpSpPr/>
          <p:nvPr userDrawn="1"/>
        </p:nvGrpSpPr>
        <p:grpSpPr>
          <a:xfrm>
            <a:off x="889000" y="1587500"/>
            <a:ext cx="8001000" cy="4127500"/>
            <a:chOff x="889000" y="1587500"/>
            <a:chExt cx="8001000" cy="4127500"/>
          </a:xfrm>
        </p:grpSpPr>
        <p:cxnSp>
          <p:nvCxnSpPr>
            <p:cNvPr id="25" name="XAxisLine"/>
            <p:cNvCxnSpPr/>
            <p:nvPr userDrawn="1"/>
          </p:nvCxnSpPr>
          <p:spPr>
            <a:xfrm>
              <a:off x="889000" y="5715000"/>
              <a:ext cx="8001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6" name="YAxisLine"/>
            <p:cNvCxnSpPr/>
            <p:nvPr userDrawn="1"/>
          </p:nvCxnSpPr>
          <p:spPr>
            <a:xfrm>
              <a:off x="1016000" y="1587500"/>
              <a:ext cx="0" cy="412750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7" name="YAxisTick0"/>
            <p:cNvCxnSpPr/>
            <p:nvPr userDrawn="1"/>
          </p:nvCxnSpPr>
          <p:spPr>
            <a:xfrm>
              <a:off x="889000" y="5715000"/>
              <a:ext cx="254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9" name="YAxisTick1"/>
            <p:cNvCxnSpPr/>
            <p:nvPr userDrawn="1"/>
          </p:nvCxnSpPr>
          <p:spPr>
            <a:xfrm>
              <a:off x="889000" y="4445000"/>
              <a:ext cx="254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1" name="YAxisTick2"/>
            <p:cNvCxnSpPr/>
            <p:nvPr userDrawn="1"/>
          </p:nvCxnSpPr>
          <p:spPr>
            <a:xfrm>
              <a:off x="889000" y="3175000"/>
              <a:ext cx="254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3" name="YAxisTick3"/>
            <p:cNvCxnSpPr/>
            <p:nvPr userDrawn="1"/>
          </p:nvCxnSpPr>
          <p:spPr>
            <a:xfrm>
              <a:off x="889000" y="1905000"/>
              <a:ext cx="254000" cy="0"/>
            </a:xfrm>
            <a:prstGeom prst="line">
              <a:avLst/>
            </a:prstGeom>
            <a:ln w="25400">
              <a:solidFill>
                <a:srgbClr val="FFFFFF"/>
              </a:solidFill>
            </a:ln>
          </p:spPr>
          <p:style>
            <a:lnRef idx="1">
              <a:schemeClr val="accent1"/>
            </a:lnRef>
            <a:fillRef idx="0">
              <a:schemeClr val="accent1"/>
            </a:fillRef>
            <a:effectRef idx="0">
              <a:schemeClr val="accent1"/>
            </a:effectRef>
            <a:fontRef idx="minor">
              <a:schemeClr val="tx1"/>
            </a:fontRef>
          </p:style>
        </p:cxnSp>
      </p:grpSp>
      <p:grpSp>
        <p:nvGrpSpPr>
          <p:cNvPr id="36" name="YLabelGroup"/>
          <p:cNvGrpSpPr/>
          <p:nvPr userDrawn="1"/>
        </p:nvGrpSpPr>
        <p:grpSpPr>
          <a:xfrm>
            <a:off x="254000" y="1841500"/>
            <a:ext cx="762000" cy="3937000"/>
            <a:chOff x="254000" y="1841500"/>
            <a:chExt cx="762000" cy="3937000"/>
          </a:xfrm>
        </p:grpSpPr>
        <p:sp>
          <p:nvSpPr>
            <p:cNvPr id="28" name="YValueLabel0"/>
            <p:cNvSpPr/>
            <p:nvPr userDrawn="1"/>
          </p:nvSpPr>
          <p:spPr>
            <a:xfrm>
              <a:off x="254000" y="565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FFFFFF"/>
                  </a:solidFill>
                </a:rPr>
                <a:t>0</a:t>
              </a:r>
              <a:endParaRPr lang="en-US" sz="2000">
                <a:solidFill>
                  <a:srgbClr val="FFFFFF"/>
                </a:solidFill>
              </a:endParaRPr>
            </a:p>
          </p:txBody>
        </p:sp>
        <p:sp>
          <p:nvSpPr>
            <p:cNvPr id="30" name="YValueLabel1"/>
            <p:cNvSpPr/>
            <p:nvPr userDrawn="1"/>
          </p:nvSpPr>
          <p:spPr>
            <a:xfrm>
              <a:off x="254000" y="438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FFFFFF"/>
                  </a:solidFill>
                </a:rPr>
                <a:t>1</a:t>
              </a:r>
              <a:endParaRPr lang="en-US" sz="2000">
                <a:solidFill>
                  <a:srgbClr val="FFFFFF"/>
                </a:solidFill>
              </a:endParaRPr>
            </a:p>
          </p:txBody>
        </p:sp>
        <p:sp>
          <p:nvSpPr>
            <p:cNvPr id="32" name="YValueLabel2"/>
            <p:cNvSpPr/>
            <p:nvPr userDrawn="1"/>
          </p:nvSpPr>
          <p:spPr>
            <a:xfrm>
              <a:off x="254000" y="311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FFFFFF"/>
                  </a:solidFill>
                </a:rPr>
                <a:t>2</a:t>
              </a:r>
              <a:endParaRPr lang="en-US" sz="2000">
                <a:solidFill>
                  <a:srgbClr val="FFFFFF"/>
                </a:solidFill>
              </a:endParaRPr>
            </a:p>
          </p:txBody>
        </p:sp>
        <p:sp>
          <p:nvSpPr>
            <p:cNvPr id="34" name="YValueLabel3"/>
            <p:cNvSpPr/>
            <p:nvPr userDrawn="1"/>
          </p:nvSpPr>
          <p:spPr>
            <a:xfrm>
              <a:off x="254000" y="1841500"/>
              <a:ext cx="762000" cy="127000"/>
            </a:xfrm>
            <a:prstGeom prst="rect">
              <a:avLst/>
            </a:prstGeom>
            <a:solidFill>
              <a:schemeClr val="accent1">
                <a:alpha val="0"/>
              </a:schemeClr>
            </a:solidFill>
            <a:ln w="19050" cap="flat" cmpd="sng" algn="ctr">
              <a:noFill/>
              <a:prstDash val="solid"/>
            </a:ln>
            <a:effectLst/>
            <a:extLst>
              <a:ext uri="{91240B29-F687-4F45-9708-019B960494DF}">
                <a14:hiddenLine xmlns:a14="http://schemas.microsoft.com/office/drawing/2010/main" w="1905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FFFFFF"/>
                  </a:solidFill>
                </a:rPr>
                <a:t>3</a:t>
              </a:r>
              <a:endParaRPr lang="en-US" sz="2000">
                <a:solidFill>
                  <a:srgbClr val="FFFFFF"/>
                </a:solidFill>
              </a:endParaRPr>
            </a:p>
          </p:txBody>
        </p:sp>
      </p:grpSp>
    </p:spTree>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Tobacco 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are going to research and record facts about the following Tobacco products and the effect they have on your health.  Cite statistics about use and the health effects associated with </a:t>
            </a:r>
            <a:r>
              <a:rPr lang="en-US" dirty="0"/>
              <a:t>use. Gather 1 page of factual information from reliable sources and cite your </a:t>
            </a:r>
            <a:r>
              <a:rPr lang="en-US" dirty="0" smtClean="0"/>
              <a:t>sources.</a:t>
            </a:r>
          </a:p>
          <a:p>
            <a:endParaRPr lang="en-US" dirty="0"/>
          </a:p>
          <a:p>
            <a:pPr lvl="1"/>
            <a:r>
              <a:rPr lang="en-US" smtClean="0"/>
              <a:t>Cigarettes/Cigars</a:t>
            </a:r>
            <a:endParaRPr lang="en-US" dirty="0" smtClean="0"/>
          </a:p>
          <a:p>
            <a:pPr lvl="1"/>
            <a:r>
              <a:rPr lang="en-US" dirty="0" smtClean="0"/>
              <a:t>Smokeless Tobacco</a:t>
            </a:r>
          </a:p>
          <a:p>
            <a:pPr lvl="1"/>
            <a:r>
              <a:rPr lang="en-US" dirty="0" smtClean="0"/>
              <a:t>E-Cigarettes</a:t>
            </a:r>
            <a:endParaRPr lang="en-US" dirty="0"/>
          </a:p>
          <a:p>
            <a:endParaRPr lang="en-US" dirty="0" smtClean="0"/>
          </a:p>
          <a:p>
            <a:pPr marL="45720" indent="0">
              <a:buNone/>
            </a:pPr>
            <a:endParaRPr lang="en-US" dirty="0"/>
          </a:p>
          <a:p>
            <a:r>
              <a:rPr lang="en-US" dirty="0" smtClean="0"/>
              <a:t>Cite your sources in your research.  This research will be used the following two days in class.</a:t>
            </a:r>
            <a:endParaRPr lang="en-US" dirty="0"/>
          </a:p>
        </p:txBody>
      </p:sp>
    </p:spTree>
    <p:extLst>
      <p:ext uri="{BB962C8B-B14F-4D97-AF65-F5344CB8AC3E}">
        <p14:creationId xmlns:p14="http://schemas.microsoft.com/office/powerpoint/2010/main" val="1131252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371600"/>
            <a:ext cx="8382000" cy="1064776"/>
          </a:xfrm>
        </p:spPr>
        <p:txBody>
          <a:bodyPr/>
          <a:lstStyle/>
          <a:p>
            <a:r>
              <a:rPr lang="en-US" dirty="0" smtClean="0"/>
              <a:t>Letter to a Loved One</a:t>
            </a:r>
            <a:endParaRPr lang="en-US" dirty="0"/>
          </a:p>
        </p:txBody>
      </p:sp>
      <p:sp>
        <p:nvSpPr>
          <p:cNvPr id="3" name="Subtitle 2"/>
          <p:cNvSpPr>
            <a:spLocks noGrp="1"/>
          </p:cNvSpPr>
          <p:nvPr>
            <p:ph type="subTitle" idx="1"/>
          </p:nvPr>
        </p:nvSpPr>
        <p:spPr>
          <a:xfrm>
            <a:off x="914400" y="2743200"/>
            <a:ext cx="7315200" cy="3567962"/>
          </a:xfrm>
        </p:spPr>
        <p:txBody>
          <a:bodyPr>
            <a:normAutofit/>
          </a:bodyPr>
          <a:lstStyle/>
          <a:p>
            <a:r>
              <a:rPr lang="en-US" dirty="0" smtClean="0"/>
              <a:t>Using your</a:t>
            </a:r>
            <a:r>
              <a:rPr lang="en-US" dirty="0" smtClean="0"/>
              <a:t> </a:t>
            </a:r>
            <a:r>
              <a:rPr lang="en-US" dirty="0" smtClean="0"/>
              <a:t>individual research on the effects of tobacco </a:t>
            </a:r>
            <a:r>
              <a:rPr lang="en-US" dirty="0" smtClean="0"/>
              <a:t>use…</a:t>
            </a:r>
            <a:endParaRPr lang="en-US" dirty="0" smtClean="0"/>
          </a:p>
          <a:p>
            <a:pPr marL="457200" indent="-457200">
              <a:buAutoNum type="arabicPeriod"/>
            </a:pPr>
            <a:r>
              <a:rPr lang="en-US" dirty="0" smtClean="0"/>
              <a:t>Write </a:t>
            </a:r>
            <a:r>
              <a:rPr lang="en-US" dirty="0" smtClean="0"/>
              <a:t>a letter to an individual </a:t>
            </a:r>
            <a:r>
              <a:rPr lang="en-US" dirty="0" smtClean="0"/>
              <a:t>who uses one of the tobacco products you researched.  Use your research </a:t>
            </a:r>
            <a:r>
              <a:rPr lang="en-US" dirty="0" smtClean="0"/>
              <a:t>to convince them to stop using tobacco.  The person you are writing the letter to can be real or imaginary.</a:t>
            </a:r>
          </a:p>
          <a:p>
            <a:pPr marL="457200" indent="-457200">
              <a:buAutoNum type="arabicPeriod"/>
            </a:pPr>
            <a:r>
              <a:rPr lang="en-US" dirty="0" smtClean="0"/>
              <a:t>Both your research and your letter will be collected on Friday.</a:t>
            </a:r>
            <a:endParaRPr lang="en-US" dirty="0"/>
          </a:p>
        </p:txBody>
      </p:sp>
    </p:spTree>
    <p:extLst>
      <p:ext uri="{BB962C8B-B14F-4D97-AF65-F5344CB8AC3E}">
        <p14:creationId xmlns:p14="http://schemas.microsoft.com/office/powerpoint/2010/main" val="32830640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iRespondQuestionMaster">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iRespondGraphMaster">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21</TotalTime>
  <Words>142</Words>
  <Application>Microsoft Office PowerPoint</Application>
  <PresentationFormat>On-screen Show (4:3)</PresentationFormat>
  <Paragraphs>13</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Perspective</vt:lpstr>
      <vt:lpstr>iRespondQuestionMaster</vt:lpstr>
      <vt:lpstr>iRespondGraphMaster</vt:lpstr>
      <vt:lpstr>Tobacco Research</vt:lpstr>
      <vt:lpstr>Letter to a Loved One</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Letter to a Loved One</dc:title>
  <dc:creator>Susan Milam</dc:creator>
  <cp:lastModifiedBy>Jeffrey Wishon</cp:lastModifiedBy>
  <cp:revision>3</cp:revision>
  <dcterms:created xsi:type="dcterms:W3CDTF">2014-08-26T19:54:13Z</dcterms:created>
  <dcterms:modified xsi:type="dcterms:W3CDTF">2014-08-27T12:36:22Z</dcterms:modified>
</cp:coreProperties>
</file>